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7.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8.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4"/>
    <p:sldMasterId id="2147483673" r:id="rId5"/>
    <p:sldMasterId id="2147483650" r:id="rId6"/>
    <p:sldMasterId id="2147483653" r:id="rId7"/>
    <p:sldMasterId id="2147483660" r:id="rId8"/>
    <p:sldMasterId id="2147483692" r:id="rId9"/>
    <p:sldMasterId id="2147483733" r:id="rId10"/>
    <p:sldMasterId id="2147483777" r:id="rId11"/>
    <p:sldMasterId id="2147483823" r:id="rId12"/>
  </p:sldMasterIdLst>
  <p:notesMasterIdLst>
    <p:notesMasterId r:id="rId38"/>
  </p:notesMasterIdLst>
  <p:handoutMasterIdLst>
    <p:handoutMasterId r:id="rId39"/>
  </p:handoutMasterIdLst>
  <p:sldIdLst>
    <p:sldId id="2134804362" r:id="rId13"/>
    <p:sldId id="2147471334" r:id="rId14"/>
    <p:sldId id="2134804364" r:id="rId15"/>
    <p:sldId id="2147471335" r:id="rId16"/>
    <p:sldId id="2145706773" r:id="rId17"/>
    <p:sldId id="2147471337" r:id="rId18"/>
    <p:sldId id="2147471338" r:id="rId19"/>
    <p:sldId id="2147471336" r:id="rId20"/>
    <p:sldId id="2134804383" r:id="rId21"/>
    <p:sldId id="2145706787" r:id="rId22"/>
    <p:sldId id="2145706788" r:id="rId23"/>
    <p:sldId id="2145706789" r:id="rId24"/>
    <p:sldId id="2145706786" r:id="rId25"/>
    <p:sldId id="2145706782" r:id="rId26"/>
    <p:sldId id="2145706783" r:id="rId27"/>
    <p:sldId id="2134804385" r:id="rId28"/>
    <p:sldId id="2147471323" r:id="rId29"/>
    <p:sldId id="2147471331" r:id="rId30"/>
    <p:sldId id="2147471326" r:id="rId31"/>
    <p:sldId id="2147471332" r:id="rId32"/>
    <p:sldId id="2147471328" r:id="rId33"/>
    <p:sldId id="2147471363" r:id="rId34"/>
    <p:sldId id="2147471339" r:id="rId35"/>
    <p:sldId id="2147471365" r:id="rId36"/>
    <p:sldId id="2147471364" r:id="rId37"/>
  </p:sldIdLst>
  <p:sldSz cx="14630400" cy="8229600"/>
  <p:notesSz cx="9926638" cy="14355763"/>
  <p:custDataLst>
    <p:tags r:id="rId40"/>
  </p:custDataLst>
  <p:defaultTex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ene Elizabeth Lonnemann" initials="LEL" lastIdx="9" clrIdx="0"/>
  <p:cmAuthor id="1" name="W. Perry Holmes" initials="WPH" lastIdx="1" clrIdx="1"/>
  <p:cmAuthor id="2" name="Keith, Allan" initials="KA" lastIdx="2" clrIdx="2">
    <p:extLst>
      <p:ext uri="{19B8F6BF-5375-455C-9EA6-DF929625EA0E}">
        <p15:presenceInfo xmlns:p15="http://schemas.microsoft.com/office/powerpoint/2012/main" userId="S::allan.keith@fhhighroad.com::17b91f48-c618-4902-bb95-c308478268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3C"/>
    <a:srgbClr val="FDFDFD"/>
    <a:srgbClr val="008C38"/>
    <a:srgbClr val="D5E3CF"/>
    <a:srgbClr val="0E8A42"/>
    <a:srgbClr val="E7F0D9"/>
    <a:srgbClr val="DEF5D9"/>
    <a:srgbClr val="FFC000"/>
    <a:srgbClr val="015D2E"/>
    <a:srgbClr val="F5ECC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33D377-EADE-4234-9339-2963539919F8}" v="69" dt="2024-01-16T14:18:44.0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87314" autoAdjust="0"/>
  </p:normalViewPr>
  <p:slideViewPr>
    <p:cSldViewPr snapToGrid="0">
      <p:cViewPr varScale="1">
        <p:scale>
          <a:sx n="49" d="100"/>
          <a:sy n="49" d="100"/>
        </p:scale>
        <p:origin x="944" y="-4"/>
      </p:cViewPr>
      <p:guideLst>
        <p:guide orient="horz" pos="2592"/>
        <p:guide pos="4608"/>
      </p:guideLst>
    </p:cSldViewPr>
  </p:slideViewPr>
  <p:notesTextViewPr>
    <p:cViewPr>
      <p:scale>
        <a:sx n="1" d="1"/>
        <a:sy n="1" d="1"/>
      </p:scale>
      <p:origin x="0" y="0"/>
    </p:cViewPr>
  </p:notesTextViewPr>
  <p:sorterViewPr>
    <p:cViewPr>
      <p:scale>
        <a:sx n="90" d="100"/>
        <a:sy n="90" d="100"/>
      </p:scale>
      <p:origin x="0" y="-71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notesMaster" Target="notesMasters/notesMaster1.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717788"/>
          </a:xfrm>
          <a:prstGeom prst="rect">
            <a:avLst/>
          </a:prstGeom>
        </p:spPr>
        <p:txBody>
          <a:bodyPr vert="horz" lIns="138751" tIns="69376" rIns="138751" bIns="69376" rtlCol="0"/>
          <a:lstStyle>
            <a:lvl1pPr algn="l">
              <a:defRPr sz="1800"/>
            </a:lvl1pPr>
          </a:lstStyle>
          <a:p>
            <a:endParaRPr lang="en-US"/>
          </a:p>
        </p:txBody>
      </p:sp>
      <p:sp>
        <p:nvSpPr>
          <p:cNvPr id="3" name="Date Placeholder 2"/>
          <p:cNvSpPr>
            <a:spLocks noGrp="1"/>
          </p:cNvSpPr>
          <p:nvPr>
            <p:ph type="dt" sz="quarter" idx="1"/>
          </p:nvPr>
        </p:nvSpPr>
        <p:spPr>
          <a:xfrm>
            <a:off x="5622798" y="0"/>
            <a:ext cx="4301543" cy="717788"/>
          </a:xfrm>
          <a:prstGeom prst="rect">
            <a:avLst/>
          </a:prstGeom>
        </p:spPr>
        <p:txBody>
          <a:bodyPr vert="horz" lIns="138751" tIns="69376" rIns="138751" bIns="69376" rtlCol="0"/>
          <a:lstStyle>
            <a:lvl1pPr algn="r">
              <a:defRPr sz="1800"/>
            </a:lvl1pPr>
          </a:lstStyle>
          <a:p>
            <a:fld id="{5C954722-DEDF-6545-BE02-AB16E2168A54}" type="datetimeFigureOut">
              <a:rPr lang="en-US" smtClean="0"/>
              <a:t>1/16/2024</a:t>
            </a:fld>
            <a:endParaRPr lang="en-US"/>
          </a:p>
        </p:txBody>
      </p:sp>
      <p:sp>
        <p:nvSpPr>
          <p:cNvPr id="4" name="Footer Placeholder 3"/>
          <p:cNvSpPr>
            <a:spLocks noGrp="1"/>
          </p:cNvSpPr>
          <p:nvPr>
            <p:ph type="ftr" sz="quarter" idx="2"/>
          </p:nvPr>
        </p:nvSpPr>
        <p:spPr>
          <a:xfrm>
            <a:off x="0" y="13635483"/>
            <a:ext cx="4301543" cy="717788"/>
          </a:xfrm>
          <a:prstGeom prst="rect">
            <a:avLst/>
          </a:prstGeom>
        </p:spPr>
        <p:txBody>
          <a:bodyPr vert="horz" lIns="138751" tIns="69376" rIns="138751" bIns="69376" rtlCol="0" anchor="b"/>
          <a:lstStyle>
            <a:lvl1pPr algn="l">
              <a:defRPr sz="1800"/>
            </a:lvl1pPr>
          </a:lstStyle>
          <a:p>
            <a:endParaRPr lang="en-US"/>
          </a:p>
        </p:txBody>
      </p:sp>
      <p:sp>
        <p:nvSpPr>
          <p:cNvPr id="5" name="Slide Number Placeholder 4"/>
          <p:cNvSpPr>
            <a:spLocks noGrp="1"/>
          </p:cNvSpPr>
          <p:nvPr>
            <p:ph type="sldNum" sz="quarter" idx="3"/>
          </p:nvPr>
        </p:nvSpPr>
        <p:spPr>
          <a:xfrm>
            <a:off x="5622798" y="13635483"/>
            <a:ext cx="4301543" cy="717788"/>
          </a:xfrm>
          <a:prstGeom prst="rect">
            <a:avLst/>
          </a:prstGeom>
        </p:spPr>
        <p:txBody>
          <a:bodyPr vert="horz" lIns="138751" tIns="69376" rIns="138751" bIns="69376" rtlCol="0" anchor="b"/>
          <a:lstStyle>
            <a:lvl1pPr algn="r">
              <a:defRPr sz="1800"/>
            </a:lvl1pPr>
          </a:lstStyle>
          <a:p>
            <a:fld id="{166A817F-7C4A-9A4D-B8F7-ECE201548418}" type="slidenum">
              <a:rPr lang="en-US" smtClean="0"/>
              <a:t>‹N›</a:t>
            </a:fld>
            <a:endParaRPr lang="en-US"/>
          </a:p>
        </p:txBody>
      </p:sp>
    </p:spTree>
    <p:extLst>
      <p:ext uri="{BB962C8B-B14F-4D97-AF65-F5344CB8AC3E}">
        <p14:creationId xmlns:p14="http://schemas.microsoft.com/office/powerpoint/2010/main" val="21467209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717788"/>
          </a:xfrm>
          <a:prstGeom prst="rect">
            <a:avLst/>
          </a:prstGeom>
        </p:spPr>
        <p:txBody>
          <a:bodyPr vert="horz" lIns="138751" tIns="69376" rIns="138751" bIns="69376" rtlCol="0"/>
          <a:lstStyle>
            <a:lvl1pPr algn="l">
              <a:defRPr sz="1800"/>
            </a:lvl1pPr>
          </a:lstStyle>
          <a:p>
            <a:endParaRPr lang="en-US"/>
          </a:p>
        </p:txBody>
      </p:sp>
      <p:sp>
        <p:nvSpPr>
          <p:cNvPr id="3" name="Date Placeholder 2"/>
          <p:cNvSpPr>
            <a:spLocks noGrp="1"/>
          </p:cNvSpPr>
          <p:nvPr>
            <p:ph type="dt" idx="1"/>
          </p:nvPr>
        </p:nvSpPr>
        <p:spPr>
          <a:xfrm>
            <a:off x="5622798" y="0"/>
            <a:ext cx="4301543" cy="717788"/>
          </a:xfrm>
          <a:prstGeom prst="rect">
            <a:avLst/>
          </a:prstGeom>
        </p:spPr>
        <p:txBody>
          <a:bodyPr vert="horz" lIns="138751" tIns="69376" rIns="138751" bIns="69376" rtlCol="0"/>
          <a:lstStyle>
            <a:lvl1pPr algn="r">
              <a:defRPr sz="1800"/>
            </a:lvl1pPr>
          </a:lstStyle>
          <a:p>
            <a:fld id="{8D79E9B6-53B8-6C42-8189-38229AA24461}" type="datetimeFigureOut">
              <a:rPr lang="en-US" smtClean="0"/>
              <a:t>1/16/2024</a:t>
            </a:fld>
            <a:endParaRPr lang="en-US"/>
          </a:p>
        </p:txBody>
      </p:sp>
      <p:sp>
        <p:nvSpPr>
          <p:cNvPr id="4" name="Slide Image Placeholder 3"/>
          <p:cNvSpPr>
            <a:spLocks noGrp="1" noRot="1" noChangeAspect="1"/>
          </p:cNvSpPr>
          <p:nvPr>
            <p:ph type="sldImg" idx="2"/>
          </p:nvPr>
        </p:nvSpPr>
        <p:spPr>
          <a:xfrm>
            <a:off x="179388" y="1076325"/>
            <a:ext cx="9567862" cy="5383213"/>
          </a:xfrm>
          <a:prstGeom prst="rect">
            <a:avLst/>
          </a:prstGeom>
          <a:noFill/>
          <a:ln w="12700">
            <a:solidFill>
              <a:prstClr val="black"/>
            </a:solidFill>
          </a:ln>
        </p:spPr>
        <p:txBody>
          <a:bodyPr vert="horz" lIns="138751" tIns="69376" rIns="138751" bIns="69376" rtlCol="0" anchor="ctr"/>
          <a:lstStyle/>
          <a:p>
            <a:endParaRPr lang="en-US"/>
          </a:p>
        </p:txBody>
      </p:sp>
      <p:sp>
        <p:nvSpPr>
          <p:cNvPr id="5" name="Notes Placeholder 4"/>
          <p:cNvSpPr>
            <a:spLocks noGrp="1"/>
          </p:cNvSpPr>
          <p:nvPr>
            <p:ph type="body" sz="quarter" idx="3"/>
          </p:nvPr>
        </p:nvSpPr>
        <p:spPr>
          <a:xfrm>
            <a:off x="992664" y="6818988"/>
            <a:ext cx="7941310" cy="6460093"/>
          </a:xfrm>
          <a:prstGeom prst="rect">
            <a:avLst/>
          </a:prstGeom>
        </p:spPr>
        <p:txBody>
          <a:bodyPr vert="horz" lIns="138751" tIns="69376" rIns="138751" bIns="693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3635483"/>
            <a:ext cx="4301543" cy="717788"/>
          </a:xfrm>
          <a:prstGeom prst="rect">
            <a:avLst/>
          </a:prstGeom>
        </p:spPr>
        <p:txBody>
          <a:bodyPr vert="horz" lIns="138751" tIns="69376" rIns="138751" bIns="69376" rtlCol="0" anchor="b"/>
          <a:lstStyle>
            <a:lvl1pPr algn="l">
              <a:defRPr sz="1800"/>
            </a:lvl1pPr>
          </a:lstStyle>
          <a:p>
            <a:endParaRPr lang="en-US"/>
          </a:p>
        </p:txBody>
      </p:sp>
      <p:sp>
        <p:nvSpPr>
          <p:cNvPr id="7" name="Slide Number Placeholder 6"/>
          <p:cNvSpPr>
            <a:spLocks noGrp="1"/>
          </p:cNvSpPr>
          <p:nvPr>
            <p:ph type="sldNum" sz="quarter" idx="5"/>
          </p:nvPr>
        </p:nvSpPr>
        <p:spPr>
          <a:xfrm>
            <a:off x="5622798" y="13635483"/>
            <a:ext cx="4301543" cy="717788"/>
          </a:xfrm>
          <a:prstGeom prst="rect">
            <a:avLst/>
          </a:prstGeom>
        </p:spPr>
        <p:txBody>
          <a:bodyPr vert="horz" lIns="138751" tIns="69376" rIns="138751" bIns="69376" rtlCol="0" anchor="b"/>
          <a:lstStyle>
            <a:lvl1pPr algn="r">
              <a:defRPr sz="1800"/>
            </a:lvl1pPr>
          </a:lstStyle>
          <a:p>
            <a:fld id="{4B94C0F0-DDCE-9F46-A643-95C446BBF3BC}" type="slidenum">
              <a:rPr lang="en-US" smtClean="0"/>
              <a:t>‹N›</a:t>
            </a:fld>
            <a:endParaRPr lang="en-US"/>
          </a:p>
        </p:txBody>
      </p:sp>
    </p:spTree>
    <p:extLst>
      <p:ext uri="{BB962C8B-B14F-4D97-AF65-F5344CB8AC3E}">
        <p14:creationId xmlns:p14="http://schemas.microsoft.com/office/powerpoint/2010/main" val="3240155437"/>
      </p:ext>
    </p:extLst>
  </p:cSld>
  <p:clrMap bg1="lt1" tx1="dk1" bg2="lt2" tx2="dk2" accent1="accent1" accent2="accent2" accent3="accent3" accent4="accent4" accent5="accent5" accent6="accent6" hlink="hlink" folHlink="folHlink"/>
  <p:hf hdr="0" ftr="0" dt="0"/>
  <p:notesStyle>
    <a:lvl1pPr marL="0" algn="l" defTabSz="653110" rtl="0" eaLnBrk="1" latinLnBrk="0" hangingPunct="1">
      <a:defRPr sz="1700" kern="1200">
        <a:solidFill>
          <a:schemeClr val="tx1"/>
        </a:solidFill>
        <a:latin typeface="+mn-lt"/>
        <a:ea typeface="+mn-ea"/>
        <a:cs typeface="+mn-cs"/>
      </a:defRPr>
    </a:lvl1pPr>
    <a:lvl2pPr marL="653110" algn="l" defTabSz="653110" rtl="0" eaLnBrk="1" latinLnBrk="0" hangingPunct="1">
      <a:defRPr sz="1700" kern="1200">
        <a:solidFill>
          <a:schemeClr val="tx1"/>
        </a:solidFill>
        <a:latin typeface="+mn-lt"/>
        <a:ea typeface="+mn-ea"/>
        <a:cs typeface="+mn-cs"/>
      </a:defRPr>
    </a:lvl2pPr>
    <a:lvl3pPr marL="1306220" algn="l" defTabSz="653110" rtl="0" eaLnBrk="1" latinLnBrk="0" hangingPunct="1">
      <a:defRPr sz="1700" kern="1200">
        <a:solidFill>
          <a:schemeClr val="tx1"/>
        </a:solidFill>
        <a:latin typeface="+mn-lt"/>
        <a:ea typeface="+mn-ea"/>
        <a:cs typeface="+mn-cs"/>
      </a:defRPr>
    </a:lvl3pPr>
    <a:lvl4pPr marL="1959331" algn="l" defTabSz="653110" rtl="0" eaLnBrk="1" latinLnBrk="0" hangingPunct="1">
      <a:defRPr sz="1700" kern="1200">
        <a:solidFill>
          <a:schemeClr val="tx1"/>
        </a:solidFill>
        <a:latin typeface="+mn-lt"/>
        <a:ea typeface="+mn-ea"/>
        <a:cs typeface="+mn-cs"/>
      </a:defRPr>
    </a:lvl4pPr>
    <a:lvl5pPr marL="2612441" algn="l" defTabSz="653110" rtl="0" eaLnBrk="1" latinLnBrk="0" hangingPunct="1">
      <a:defRPr sz="1700" kern="1200">
        <a:solidFill>
          <a:schemeClr val="tx1"/>
        </a:solidFill>
        <a:latin typeface="+mn-lt"/>
        <a:ea typeface="+mn-ea"/>
        <a:cs typeface="+mn-cs"/>
      </a:defRPr>
    </a:lvl5pPr>
    <a:lvl6pPr marL="3265551" algn="l" defTabSz="653110" rtl="0" eaLnBrk="1" latinLnBrk="0" hangingPunct="1">
      <a:defRPr sz="1700" kern="1200">
        <a:solidFill>
          <a:schemeClr val="tx1"/>
        </a:solidFill>
        <a:latin typeface="+mn-lt"/>
        <a:ea typeface="+mn-ea"/>
        <a:cs typeface="+mn-cs"/>
      </a:defRPr>
    </a:lvl6pPr>
    <a:lvl7pPr marL="3918661" algn="l" defTabSz="653110" rtl="0" eaLnBrk="1" latinLnBrk="0" hangingPunct="1">
      <a:defRPr sz="1700" kern="1200">
        <a:solidFill>
          <a:schemeClr val="tx1"/>
        </a:solidFill>
        <a:latin typeface="+mn-lt"/>
        <a:ea typeface="+mn-ea"/>
        <a:cs typeface="+mn-cs"/>
      </a:defRPr>
    </a:lvl7pPr>
    <a:lvl8pPr marL="4571771" algn="l" defTabSz="653110" rtl="0" eaLnBrk="1" latinLnBrk="0" hangingPunct="1">
      <a:defRPr sz="1700" kern="1200">
        <a:solidFill>
          <a:schemeClr val="tx1"/>
        </a:solidFill>
        <a:latin typeface="+mn-lt"/>
        <a:ea typeface="+mn-ea"/>
        <a:cs typeface="+mn-cs"/>
      </a:defRPr>
    </a:lvl8pPr>
    <a:lvl9pPr marL="5224882" algn="l" defTabSz="653110"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4B94C0F0-DDCE-9F46-A643-95C446BBF3BC}" type="slidenum">
              <a:rPr lang="en-US" smtClean="0"/>
              <a:t>2</a:t>
            </a:fld>
            <a:endParaRPr lang="en-US"/>
          </a:p>
        </p:txBody>
      </p:sp>
    </p:spTree>
    <p:extLst>
      <p:ext uri="{BB962C8B-B14F-4D97-AF65-F5344CB8AC3E}">
        <p14:creationId xmlns:p14="http://schemas.microsoft.com/office/powerpoint/2010/main" val="1884703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4B94C0F0-DDCE-9F46-A643-95C446BBF3BC}" type="slidenum">
              <a:rPr lang="en-US" smtClean="0"/>
              <a:t>3</a:t>
            </a:fld>
            <a:endParaRPr lang="en-US"/>
          </a:p>
        </p:txBody>
      </p:sp>
    </p:spTree>
    <p:extLst>
      <p:ext uri="{BB962C8B-B14F-4D97-AF65-F5344CB8AC3E}">
        <p14:creationId xmlns:p14="http://schemas.microsoft.com/office/powerpoint/2010/main" val="2137877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4B94C0F0-DDCE-9F46-A643-95C446BBF3BC}" type="slidenum">
              <a:rPr lang="en-US" smtClean="0"/>
              <a:t>5</a:t>
            </a:fld>
            <a:endParaRPr lang="en-US"/>
          </a:p>
        </p:txBody>
      </p:sp>
    </p:spTree>
    <p:extLst>
      <p:ext uri="{BB962C8B-B14F-4D97-AF65-F5344CB8AC3E}">
        <p14:creationId xmlns:p14="http://schemas.microsoft.com/office/powerpoint/2010/main" val="1527152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700" dirty="0"/>
          </a:p>
        </p:txBody>
      </p:sp>
      <p:sp>
        <p:nvSpPr>
          <p:cNvPr id="4" name="Segnaposto numero diapositiva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582729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4B94C0F0-DDCE-9F46-A643-95C446BBF3BC}" type="slidenum">
              <a:rPr lang="en-US" smtClean="0"/>
              <a:t>24</a:t>
            </a:fld>
            <a:endParaRPr lang="en-US"/>
          </a:p>
        </p:txBody>
      </p:sp>
    </p:spTree>
    <p:extLst>
      <p:ext uri="{BB962C8B-B14F-4D97-AF65-F5344CB8AC3E}">
        <p14:creationId xmlns:p14="http://schemas.microsoft.com/office/powerpoint/2010/main" val="3938142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6.jpeg"/><Relationship Id="rId1" Type="http://schemas.openxmlformats.org/officeDocument/2006/relationships/slideMaster" Target="../slideMasters/slideMaster8.xml"/><Relationship Id="rId4" Type="http://schemas.openxmlformats.org/officeDocument/2006/relationships/image" Target="../media/image50.sv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7.jpeg"/><Relationship Id="rId1" Type="http://schemas.openxmlformats.org/officeDocument/2006/relationships/slideMaster" Target="../slideMasters/slideMaster8.xml"/><Relationship Id="rId4" Type="http://schemas.openxmlformats.org/officeDocument/2006/relationships/image" Target="../media/image50.sv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8.jpeg"/><Relationship Id="rId1" Type="http://schemas.openxmlformats.org/officeDocument/2006/relationships/slideMaster" Target="../slideMasters/slideMaster8.xml"/><Relationship Id="rId4" Type="http://schemas.openxmlformats.org/officeDocument/2006/relationships/image" Target="../media/image50.svg"/></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9.jpeg"/><Relationship Id="rId1" Type="http://schemas.openxmlformats.org/officeDocument/2006/relationships/slideMaster" Target="../slideMasters/slideMaster8.xml"/><Relationship Id="rId4" Type="http://schemas.openxmlformats.org/officeDocument/2006/relationships/image" Target="../media/image50.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jpe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jpe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jpe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6.jpe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7.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jpe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jpe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jpe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2.jpe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3.jpe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3.jpe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4.jpe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5.jpe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6.jpe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6.jpe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7.jpe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8.jpe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9.jpe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9.jpe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0.jpe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1.jpe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2.jpe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2.jpe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3.jpe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4.jpe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5.jpe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Master" Target="../slideMasters/slideMaster7.xml"/><Relationship Id="rId4" Type="http://schemas.openxmlformats.org/officeDocument/2006/relationships/image" Target="../media/image50.sv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1.jpeg"/><Relationship Id="rId1" Type="http://schemas.openxmlformats.org/officeDocument/2006/relationships/slideMaster" Target="../slideMasters/slideMaster7.xml"/><Relationship Id="rId4" Type="http://schemas.openxmlformats.org/officeDocument/2006/relationships/image" Target="../media/image50.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4.jpeg"/><Relationship Id="rId1" Type="http://schemas.openxmlformats.org/officeDocument/2006/relationships/slideMaster" Target="../slideMasters/slideMaster7.xml"/><Relationship Id="rId4" Type="http://schemas.openxmlformats.org/officeDocument/2006/relationships/image" Target="../media/image50.sv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5.jpeg"/><Relationship Id="rId1" Type="http://schemas.openxmlformats.org/officeDocument/2006/relationships/slideMaster" Target="../slideMasters/slideMaster7.xml"/><Relationship Id="rId4" Type="http://schemas.openxmlformats.org/officeDocument/2006/relationships/image" Target="../media/image50.svg"/></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6.jpeg"/><Relationship Id="rId1" Type="http://schemas.openxmlformats.org/officeDocument/2006/relationships/slideMaster" Target="../slideMasters/slideMaster7.xml"/><Relationship Id="rId4" Type="http://schemas.openxmlformats.org/officeDocument/2006/relationships/image" Target="../media/image50.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7.jpeg"/><Relationship Id="rId1" Type="http://schemas.openxmlformats.org/officeDocument/2006/relationships/slideMaster" Target="../slideMasters/slideMaster7.xml"/><Relationship Id="rId4" Type="http://schemas.openxmlformats.org/officeDocument/2006/relationships/image" Target="../media/image50.sv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8.jpeg"/><Relationship Id="rId1" Type="http://schemas.openxmlformats.org/officeDocument/2006/relationships/slideMaster" Target="../slideMasters/slideMaster7.xml"/><Relationship Id="rId4" Type="http://schemas.openxmlformats.org/officeDocument/2006/relationships/image" Target="../media/image50.sv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9.jpeg"/><Relationship Id="rId1" Type="http://schemas.openxmlformats.org/officeDocument/2006/relationships/slideMaster" Target="../slideMasters/slideMaster7.xml"/><Relationship Id="rId4" Type="http://schemas.openxmlformats.org/officeDocument/2006/relationships/image" Target="../media/image50.svg"/></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Master" Target="../slideMasters/slideMaster8.xml"/><Relationship Id="rId4" Type="http://schemas.openxmlformats.org/officeDocument/2006/relationships/image" Target="../media/image50.sv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1.jpeg"/><Relationship Id="rId1" Type="http://schemas.openxmlformats.org/officeDocument/2006/relationships/slideMaster" Target="../slideMasters/slideMaster8.xml"/><Relationship Id="rId4" Type="http://schemas.openxmlformats.org/officeDocument/2006/relationships/image" Target="../media/image50.sv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4.jpeg"/><Relationship Id="rId1" Type="http://schemas.openxmlformats.org/officeDocument/2006/relationships/slideMaster" Target="../slideMasters/slideMaster8.xml"/><Relationship Id="rId4" Type="http://schemas.openxmlformats.org/officeDocument/2006/relationships/image" Target="../media/image50.sv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5.jpeg"/><Relationship Id="rId1" Type="http://schemas.openxmlformats.org/officeDocument/2006/relationships/slideMaster" Target="../slideMasters/slideMaster8.xml"/><Relationship Id="rId4" Type="http://schemas.openxmlformats.org/officeDocument/2006/relationships/image" Target="../media/image50.svg"/></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9753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ody-1 column-Blu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2" name="Title 1"/>
          <p:cNvSpPr>
            <a:spLocks noGrp="1"/>
          </p:cNvSpPr>
          <p:nvPr>
            <p:ph type="title" hasCustomPrompt="1"/>
          </p:nvPr>
        </p:nvSpPr>
        <p:spPr/>
        <p:txBody>
          <a:bodyPr/>
          <a:lstStyle>
            <a:lvl1pPr>
              <a:defRPr baseline="0"/>
            </a:lvl1pPr>
          </a:lstStyle>
          <a:p>
            <a:r>
              <a:rPr lang="en-US"/>
              <a:t>CLICK TO EDIT BODY TITLE (ALL CAPS)</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7FD9226-F898-5242-BCE7-43277A971737}" type="slidenum">
              <a:rPr lang="en-US" smtClean="0"/>
              <a:t>‹N›</a:t>
            </a:fld>
            <a:endParaRPr lang="en-US"/>
          </a:p>
        </p:txBody>
      </p:sp>
      <p:pic>
        <p:nvPicPr>
          <p:cNvPr id="9" name="Picture 8" descr="elancologo_blue_fla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2657" y="7586386"/>
            <a:ext cx="809549" cy="401726"/>
          </a:xfrm>
          <a:prstGeom prst="rect">
            <a:avLst/>
          </a:prstGeom>
        </p:spPr>
      </p:pic>
      <p:sp>
        <p:nvSpPr>
          <p:cNvPr id="8" name="TextBox 7"/>
          <p:cNvSpPr txBox="1"/>
          <p:nvPr userDrawn="1"/>
        </p:nvSpPr>
        <p:spPr>
          <a:xfrm>
            <a:off x="1232206" y="7572667"/>
            <a:ext cx="4489054" cy="400110"/>
          </a:xfrm>
          <a:prstGeom prst="rect">
            <a:avLst/>
          </a:prstGeom>
          <a:noFill/>
        </p:spPr>
        <p:txBody>
          <a:bodyPr wrap="square" rtlCol="0" anchor="ctr">
            <a:spAutoFit/>
          </a:bodyPr>
          <a:ls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1000" kern="1200">
                <a:solidFill>
                  <a:srgbClr val="3D789F"/>
                </a:solidFill>
                <a:effectLst/>
                <a:latin typeface="Calibri" panose="020F0502020204030204" pitchFamily="34" charset="0"/>
                <a:ea typeface="+mn-ea"/>
                <a:cs typeface="Calibri" panose="020F0502020204030204" pitchFamily="34" charset="0"/>
              </a:rPr>
              <a:t>Elanco and the diagonal</a:t>
            </a:r>
            <a:r>
              <a:rPr lang="en-US" sz="1000" kern="1200" baseline="0">
                <a:solidFill>
                  <a:srgbClr val="3D789F"/>
                </a:solidFill>
                <a:effectLst/>
                <a:latin typeface="Calibri" panose="020F0502020204030204" pitchFamily="34" charset="0"/>
                <a:ea typeface="+mn-ea"/>
                <a:cs typeface="Calibri" panose="020F0502020204030204" pitchFamily="34" charset="0"/>
              </a:rPr>
              <a:t> bar logo are trademarks of Elanco or its affiliates</a:t>
            </a:r>
            <a:endParaRPr lang="en-US" sz="1000" kern="1200">
              <a:solidFill>
                <a:srgbClr val="3D789F"/>
              </a:solidFill>
              <a:effectLst/>
              <a:latin typeface="Calibri" panose="020F0502020204030204" pitchFamily="34" charset="0"/>
              <a:ea typeface="+mn-ea"/>
              <a:cs typeface="Calibri" panose="020F0502020204030204" pitchFamily="34" charset="0"/>
            </a:endParaRPr>
          </a:p>
          <a:p>
            <a:r>
              <a:rPr lang="en-US" sz="1000" kern="1200">
                <a:solidFill>
                  <a:srgbClr val="3D789F"/>
                </a:solidFill>
                <a:effectLst/>
                <a:latin typeface="Calibri" panose="020F0502020204030204" pitchFamily="34" charset="0"/>
                <a:ea typeface="+mn-ea"/>
                <a:cs typeface="Calibri" panose="020F0502020204030204" pitchFamily="34" charset="0"/>
              </a:rPr>
              <a:t>©2020 Elanco</a:t>
            </a:r>
          </a:p>
        </p:txBody>
      </p:sp>
    </p:spTree>
    <p:extLst>
      <p:ext uri="{BB962C8B-B14F-4D97-AF65-F5344CB8AC3E}">
        <p14:creationId xmlns:p14="http://schemas.microsoft.com/office/powerpoint/2010/main" val="194949216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F977-8E59-4358-86C6-2E4F93370A53}"/>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B4B38C6E-269F-4199-A4AB-2F4ACCCD5CE3}"/>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9D1C628C-E336-40CB-AD8E-3270887C3C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A08F15-A4E1-4EC1-97C4-A0761DF00440}"/>
              </a:ext>
            </a:extLst>
          </p:cNvPr>
          <p:cNvSpPr>
            <a:spLocks noGrp="1"/>
          </p:cNvSpPr>
          <p:nvPr>
            <p:ph type="sldNum" sz="quarter" idx="12"/>
          </p:nvPr>
        </p:nvSpPr>
        <p:spPr/>
        <p:txBody>
          <a:bodyPr/>
          <a:lstStyle/>
          <a:p>
            <a:fld id="{4737D6AF-2FA5-476A-AF60-7A8CDF2E2DFB}" type="slidenum">
              <a:rPr lang="en-US" smtClean="0"/>
              <a:pPr/>
              <a:t>‹N›</a:t>
            </a:fld>
            <a:endParaRPr lang="en-US"/>
          </a:p>
        </p:txBody>
      </p:sp>
    </p:spTree>
    <p:extLst>
      <p:ext uri="{BB962C8B-B14F-4D97-AF65-F5344CB8AC3E}">
        <p14:creationId xmlns:p14="http://schemas.microsoft.com/office/powerpoint/2010/main" val="338331290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Placeholder 8" descr="A picture containing dog, person, mammal, wild dog&#10;&#10;Description automatically generated">
            <a:extLst>
              <a:ext uri="{FF2B5EF4-FFF2-40B4-BE49-F238E27FC236}">
                <a16:creationId xmlns:a16="http://schemas.microsoft.com/office/drawing/2014/main" id="{3902D546-A854-46D0-A091-6FC3DCBA140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4630400" cy="8229600"/>
          </a:xfrm>
          <a:prstGeom prst="rect">
            <a:avLst/>
          </a:prstGeom>
        </p:spPr>
      </p:pic>
      <p:pic>
        <p:nvPicPr>
          <p:cNvPr id="10" name="Graphic 9">
            <a:extLst>
              <a:ext uri="{FF2B5EF4-FFF2-40B4-BE49-F238E27FC236}">
                <a16:creationId xmlns:a16="http://schemas.microsoft.com/office/drawing/2014/main" id="{401391A6-FE51-451E-A53E-C25493582BD9}"/>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1893100" y="1253743"/>
            <a:ext cx="2737301" cy="1350402"/>
          </a:xfrm>
          <a:prstGeom prst="rect">
            <a:avLst/>
          </a:prstGeom>
        </p:spPr>
      </p:pic>
      <p:sp>
        <p:nvSpPr>
          <p:cNvPr id="15" name="Freeform: Shape 14">
            <a:extLst>
              <a:ext uri="{FF2B5EF4-FFF2-40B4-BE49-F238E27FC236}">
                <a16:creationId xmlns:a16="http://schemas.microsoft.com/office/drawing/2014/main" id="{31716624-B025-4BC9-86C4-C9108A99D30F}"/>
              </a:ext>
            </a:extLst>
          </p:cNvPr>
          <p:cNvSpPr>
            <a:spLocks noChangeAspect="1"/>
          </p:cNvSpPr>
          <p:nvPr userDrawn="1"/>
        </p:nvSpPr>
        <p:spPr>
          <a:xfrm>
            <a:off x="0" y="1"/>
            <a:ext cx="14626742" cy="2558135"/>
          </a:xfrm>
          <a:custGeom>
            <a:avLst/>
            <a:gdLst>
              <a:gd name="connsiteX0" fmla="*/ 3016800 w 3016799"/>
              <a:gd name="connsiteY0" fmla="*/ 0 h 527621"/>
              <a:gd name="connsiteX1" fmla="*/ 0 w 3016799"/>
              <a:gd name="connsiteY1" fmla="*/ 0 h 527621"/>
              <a:gd name="connsiteX2" fmla="*/ 0 w 3016799"/>
              <a:gd name="connsiteY2" fmla="*/ 527621 h 527621"/>
              <a:gd name="connsiteX3" fmla="*/ 3016800 w 3016799"/>
              <a:gd name="connsiteY3" fmla="*/ 232 h 527621"/>
            </a:gdLst>
            <a:ahLst/>
            <a:cxnLst>
              <a:cxn ang="0">
                <a:pos x="connsiteX0" y="connsiteY0"/>
              </a:cxn>
              <a:cxn ang="0">
                <a:pos x="connsiteX1" y="connsiteY1"/>
              </a:cxn>
              <a:cxn ang="0">
                <a:pos x="connsiteX2" y="connsiteY2"/>
              </a:cxn>
              <a:cxn ang="0">
                <a:pos x="connsiteX3" y="connsiteY3"/>
              </a:cxn>
            </a:cxnLst>
            <a:rect l="l" t="t" r="r" b="b"/>
            <a:pathLst>
              <a:path w="3016799" h="527621">
                <a:moveTo>
                  <a:pt x="3016800" y="0"/>
                </a:moveTo>
                <a:lnTo>
                  <a:pt x="0" y="0"/>
                </a:lnTo>
                <a:lnTo>
                  <a:pt x="0" y="527621"/>
                </a:lnTo>
                <a:lnTo>
                  <a:pt x="3016800" y="23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solidFill>
                <a:schemeClr val="lt1"/>
              </a:solidFill>
              <a:latin typeface="Calibri" panose="020F0502020204030204" pitchFamily="34" charset="0"/>
            </a:endParaRPr>
          </a:p>
        </p:txBody>
      </p:sp>
      <p:sp>
        <p:nvSpPr>
          <p:cNvPr id="3" name="Text Placeholder 2">
            <a:extLst>
              <a:ext uri="{FF2B5EF4-FFF2-40B4-BE49-F238E27FC236}">
                <a16:creationId xmlns:a16="http://schemas.microsoft.com/office/drawing/2014/main" id="{5045F2A9-1816-4BBB-BE9D-5D22652D3F48}"/>
              </a:ext>
            </a:extLst>
          </p:cNvPr>
          <p:cNvSpPr>
            <a:spLocks noGrp="1"/>
          </p:cNvSpPr>
          <p:nvPr>
            <p:ph type="body" idx="1" hasCustomPrompt="1"/>
          </p:nvPr>
        </p:nvSpPr>
        <p:spPr>
          <a:xfrm>
            <a:off x="502920" y="512826"/>
            <a:ext cx="6814109" cy="142646"/>
          </a:xfrm>
          <a:noFill/>
        </p:spPr>
        <p:txBody>
          <a:bodyPr anchor="ctr"/>
          <a:lstStyle>
            <a:lvl1pPr marL="0" indent="0" algn="l">
              <a:spcBef>
                <a:spcPts val="0"/>
              </a:spcBef>
              <a:buNone/>
              <a:defRPr sz="1080" b="0" spc="0" baseline="0">
                <a:solidFill>
                  <a:schemeClr val="tx2"/>
                </a:solidFill>
              </a:defRPr>
            </a:lvl1pPr>
            <a:lvl2pPr marL="548627" indent="0">
              <a:buNone/>
              <a:defRPr sz="2400">
                <a:solidFill>
                  <a:schemeClr val="tx1">
                    <a:tint val="75000"/>
                  </a:schemeClr>
                </a:solidFill>
              </a:defRPr>
            </a:lvl2pPr>
            <a:lvl3pPr marL="1097252" indent="0">
              <a:buNone/>
              <a:defRPr sz="2160">
                <a:solidFill>
                  <a:schemeClr val="tx1">
                    <a:tint val="75000"/>
                  </a:schemeClr>
                </a:solidFill>
              </a:defRPr>
            </a:lvl3pPr>
            <a:lvl4pPr marL="1645879" indent="0">
              <a:buNone/>
              <a:defRPr sz="1920">
                <a:solidFill>
                  <a:schemeClr val="tx1">
                    <a:tint val="75000"/>
                  </a:schemeClr>
                </a:solidFill>
              </a:defRPr>
            </a:lvl4pPr>
            <a:lvl5pPr marL="2194505" indent="0">
              <a:buNone/>
              <a:defRPr sz="1920">
                <a:solidFill>
                  <a:schemeClr val="tx1">
                    <a:tint val="75000"/>
                  </a:schemeClr>
                </a:solidFill>
              </a:defRPr>
            </a:lvl5pPr>
            <a:lvl6pPr marL="2743132" indent="0">
              <a:buNone/>
              <a:defRPr sz="1920">
                <a:solidFill>
                  <a:schemeClr val="tx1">
                    <a:tint val="75000"/>
                  </a:schemeClr>
                </a:solidFill>
              </a:defRPr>
            </a:lvl6pPr>
            <a:lvl7pPr marL="3291757" indent="0">
              <a:buNone/>
              <a:defRPr sz="1920">
                <a:solidFill>
                  <a:schemeClr val="tx1">
                    <a:tint val="75000"/>
                  </a:schemeClr>
                </a:solidFill>
              </a:defRPr>
            </a:lvl7pPr>
            <a:lvl8pPr marL="3840384" indent="0">
              <a:buNone/>
              <a:defRPr sz="1920">
                <a:solidFill>
                  <a:schemeClr val="tx1">
                    <a:tint val="75000"/>
                  </a:schemeClr>
                </a:solidFill>
              </a:defRPr>
            </a:lvl8pPr>
            <a:lvl9pPr marL="4389011" indent="0">
              <a:buNone/>
              <a:defRPr sz="1920">
                <a:solidFill>
                  <a:schemeClr val="tx1">
                    <a:tint val="75000"/>
                  </a:schemeClr>
                </a:solidFill>
              </a:defRPr>
            </a:lvl9pPr>
          </a:lstStyle>
          <a:p>
            <a:pPr lvl="0"/>
            <a:r>
              <a:rPr lang="en-US"/>
              <a:t>Click to add Section #</a:t>
            </a:r>
          </a:p>
        </p:txBody>
      </p:sp>
      <p:sp>
        <p:nvSpPr>
          <p:cNvPr id="2" name="Title 1">
            <a:extLst>
              <a:ext uri="{FF2B5EF4-FFF2-40B4-BE49-F238E27FC236}">
                <a16:creationId xmlns:a16="http://schemas.microsoft.com/office/drawing/2014/main" id="{1FACC65C-1E8A-4AD7-BF9E-A307D4C49436}"/>
              </a:ext>
            </a:extLst>
          </p:cNvPr>
          <p:cNvSpPr>
            <a:spLocks noGrp="1"/>
          </p:cNvSpPr>
          <p:nvPr>
            <p:ph type="title" hasCustomPrompt="1"/>
          </p:nvPr>
        </p:nvSpPr>
        <p:spPr>
          <a:xfrm>
            <a:off x="502920" y="731521"/>
            <a:ext cx="6814109" cy="1143000"/>
          </a:xfrm>
          <a:noFill/>
        </p:spPr>
        <p:txBody>
          <a:bodyPr anchor="t"/>
          <a:lstStyle>
            <a:lvl1pPr algn="l">
              <a:lnSpc>
                <a:spcPct val="85000"/>
              </a:lnSpc>
              <a:defRPr sz="5280" b="1" spc="-301" baseline="0">
                <a:solidFill>
                  <a:schemeClr val="tx2"/>
                </a:solidFill>
              </a:defRPr>
            </a:lvl1pPr>
          </a:lstStyle>
          <a:p>
            <a:r>
              <a:rPr lang="en-US"/>
              <a:t>Click to add Section</a:t>
            </a:r>
          </a:p>
        </p:txBody>
      </p:sp>
      <p:sp>
        <p:nvSpPr>
          <p:cNvPr id="6" name="Date Placeholder 5">
            <a:extLst>
              <a:ext uri="{FF2B5EF4-FFF2-40B4-BE49-F238E27FC236}">
                <a16:creationId xmlns:a16="http://schemas.microsoft.com/office/drawing/2014/main" id="{98407D03-1D16-421F-BFF4-A8F99CF280CF}"/>
              </a:ext>
            </a:extLst>
          </p:cNvPr>
          <p:cNvSpPr>
            <a:spLocks noGrp="1"/>
          </p:cNvSpPr>
          <p:nvPr>
            <p:ph type="dt" sz="half" idx="10"/>
          </p:nvPr>
        </p:nvSpPr>
        <p:spPr>
          <a:xfrm>
            <a:off x="502915" y="350903"/>
            <a:ext cx="6814109" cy="142646"/>
          </a:xfrm>
        </p:spPr>
        <p:txBody>
          <a:bodyPr/>
          <a:lstStyle/>
          <a:p>
            <a:endParaRPr lang="en-US"/>
          </a:p>
        </p:txBody>
      </p:sp>
      <p:sp>
        <p:nvSpPr>
          <p:cNvPr id="11" name="Footer Placeholder 8">
            <a:extLst>
              <a:ext uri="{FF2B5EF4-FFF2-40B4-BE49-F238E27FC236}">
                <a16:creationId xmlns:a16="http://schemas.microsoft.com/office/drawing/2014/main" id="{E4949C2B-D484-463E-A23F-0DF18B432A43}"/>
              </a:ext>
            </a:extLst>
          </p:cNvPr>
          <p:cNvSpPr>
            <a:spLocks noGrp="1"/>
          </p:cNvSpPr>
          <p:nvPr>
            <p:ph type="ftr" sz="quarter" idx="11"/>
          </p:nvPr>
        </p:nvSpPr>
        <p:spPr>
          <a:xfrm>
            <a:off x="502920" y="7498080"/>
            <a:ext cx="6814109" cy="274320"/>
          </a:xfrm>
        </p:spPr>
        <p:txBody>
          <a:bodyPr/>
          <a:lstStyle>
            <a:lvl1pPr algn="l">
              <a:defRPr>
                <a:solidFill>
                  <a:schemeClr val="bg1"/>
                </a:solidFill>
              </a:defRPr>
            </a:lvl1pPr>
          </a:lstStyle>
          <a:p>
            <a:endParaRPr lang="en-US"/>
          </a:p>
        </p:txBody>
      </p:sp>
      <p:sp>
        <p:nvSpPr>
          <p:cNvPr id="14" name="Slide Number Placeholder 9">
            <a:extLst>
              <a:ext uri="{FF2B5EF4-FFF2-40B4-BE49-F238E27FC236}">
                <a16:creationId xmlns:a16="http://schemas.microsoft.com/office/drawing/2014/main" id="{724EDF40-47EB-41AA-8217-66ABE3E5B1A9}"/>
              </a:ext>
            </a:extLst>
          </p:cNvPr>
          <p:cNvSpPr>
            <a:spLocks noGrp="1"/>
          </p:cNvSpPr>
          <p:nvPr>
            <p:ph type="sldNum" sz="quarter" idx="12"/>
          </p:nvPr>
        </p:nvSpPr>
        <p:spPr>
          <a:xfrm>
            <a:off x="13826082" y="7805655"/>
            <a:ext cx="301400" cy="163830"/>
          </a:xfrm>
        </p:spPr>
        <p:txBody>
          <a:bodyPr/>
          <a:lstStyle>
            <a:lvl1pPr>
              <a:defRPr>
                <a:solidFill>
                  <a:schemeClr val="bg1"/>
                </a:solidFill>
              </a:defRPr>
            </a:lvl1pPr>
          </a:lstStyle>
          <a:p>
            <a:fld id="{4737D6AF-2FA5-476A-AF60-7A8CDF2E2DFB}" type="slidenum">
              <a:rPr lang="en-US" smtClean="0"/>
              <a:pPr/>
              <a:t>‹N›</a:t>
            </a:fld>
            <a:endParaRPr lang="en-US"/>
          </a:p>
        </p:txBody>
      </p:sp>
      <p:sp>
        <p:nvSpPr>
          <p:cNvPr id="17" name="Footer Placeholder 4">
            <a:extLst>
              <a:ext uri="{FF2B5EF4-FFF2-40B4-BE49-F238E27FC236}">
                <a16:creationId xmlns:a16="http://schemas.microsoft.com/office/drawing/2014/main" id="{41328EB2-FA0A-4033-A5BF-F3C57733A1C9}"/>
              </a:ext>
            </a:extLst>
          </p:cNvPr>
          <p:cNvSpPr txBox="1">
            <a:spLocks/>
          </p:cNvSpPr>
          <p:nvPr userDrawn="1"/>
        </p:nvSpPr>
        <p:spPr>
          <a:xfrm>
            <a:off x="502918" y="7826838"/>
            <a:ext cx="10287004" cy="142646"/>
          </a:xfrm>
          <a:prstGeom prst="rect">
            <a:avLst/>
          </a:prstGeom>
        </p:spPr>
        <p:txBody>
          <a:bodyPr vert="horz" lIns="0" tIns="0" rIns="0" bIns="0" rtlCol="0" anchor="b">
            <a:noAutofit/>
          </a:bodyPr>
          <a:lstStyle>
            <a:defPPr>
              <a:defRPr lang="en-US"/>
            </a:defPPr>
            <a:lvl1pPr marL="0" algn="l" defTabSz="914400" rtl="0" eaLnBrk="1" latinLnBrk="0" hangingPunct="1">
              <a:defRPr sz="9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80">
                <a:solidFill>
                  <a:schemeClr val="bg1">
                    <a:alpha val="50000"/>
                  </a:schemeClr>
                </a:solidFill>
                <a:latin typeface="Calibri" panose="020F0502020204030204" pitchFamily="34" charset="0"/>
              </a:rPr>
              <a:t>© 2021 Elanco or its affiliates</a:t>
            </a:r>
          </a:p>
        </p:txBody>
      </p:sp>
    </p:spTree>
    <p:extLst>
      <p:ext uri="{BB962C8B-B14F-4D97-AF65-F5344CB8AC3E}">
        <p14:creationId xmlns:p14="http://schemas.microsoft.com/office/powerpoint/2010/main" val="279944309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Section Header 2">
    <p:spTree>
      <p:nvGrpSpPr>
        <p:cNvPr id="1" name=""/>
        <p:cNvGrpSpPr/>
        <p:nvPr/>
      </p:nvGrpSpPr>
      <p:grpSpPr>
        <a:xfrm>
          <a:off x="0" y="0"/>
          <a:ext cx="0" cy="0"/>
          <a:chOff x="0" y="0"/>
          <a:chExt cx="0" cy="0"/>
        </a:xfrm>
      </p:grpSpPr>
      <p:pic>
        <p:nvPicPr>
          <p:cNvPr id="8" name="Picture Placeholder 10" descr="A picture containing outdoor&#10;&#10;Description automatically generated">
            <a:extLst>
              <a:ext uri="{FF2B5EF4-FFF2-40B4-BE49-F238E27FC236}">
                <a16:creationId xmlns:a16="http://schemas.microsoft.com/office/drawing/2014/main" id="{3791BB3A-202C-4FF5-BF6E-A267098A04B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4630400" cy="8229600"/>
          </a:xfrm>
          <a:prstGeom prst="rect">
            <a:avLst/>
          </a:prstGeom>
          <a:solidFill>
            <a:schemeClr val="accent6"/>
          </a:solidFill>
        </p:spPr>
      </p:pic>
      <p:pic>
        <p:nvPicPr>
          <p:cNvPr id="10" name="Graphic 9">
            <a:extLst>
              <a:ext uri="{FF2B5EF4-FFF2-40B4-BE49-F238E27FC236}">
                <a16:creationId xmlns:a16="http://schemas.microsoft.com/office/drawing/2014/main" id="{401391A6-FE51-451E-A53E-C25493582BD9}"/>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1893100" y="1253743"/>
            <a:ext cx="2737301" cy="1350402"/>
          </a:xfrm>
          <a:prstGeom prst="rect">
            <a:avLst/>
          </a:prstGeom>
        </p:spPr>
      </p:pic>
      <p:sp>
        <p:nvSpPr>
          <p:cNvPr id="15" name="Freeform: Shape 14">
            <a:extLst>
              <a:ext uri="{FF2B5EF4-FFF2-40B4-BE49-F238E27FC236}">
                <a16:creationId xmlns:a16="http://schemas.microsoft.com/office/drawing/2014/main" id="{31716624-B025-4BC9-86C4-C9108A99D30F}"/>
              </a:ext>
            </a:extLst>
          </p:cNvPr>
          <p:cNvSpPr>
            <a:spLocks noChangeAspect="1"/>
          </p:cNvSpPr>
          <p:nvPr userDrawn="1"/>
        </p:nvSpPr>
        <p:spPr>
          <a:xfrm>
            <a:off x="0" y="1"/>
            <a:ext cx="14626742" cy="2558135"/>
          </a:xfrm>
          <a:custGeom>
            <a:avLst/>
            <a:gdLst>
              <a:gd name="connsiteX0" fmla="*/ 3016800 w 3016799"/>
              <a:gd name="connsiteY0" fmla="*/ 0 h 527621"/>
              <a:gd name="connsiteX1" fmla="*/ 0 w 3016799"/>
              <a:gd name="connsiteY1" fmla="*/ 0 h 527621"/>
              <a:gd name="connsiteX2" fmla="*/ 0 w 3016799"/>
              <a:gd name="connsiteY2" fmla="*/ 527621 h 527621"/>
              <a:gd name="connsiteX3" fmla="*/ 3016800 w 3016799"/>
              <a:gd name="connsiteY3" fmla="*/ 232 h 527621"/>
            </a:gdLst>
            <a:ahLst/>
            <a:cxnLst>
              <a:cxn ang="0">
                <a:pos x="connsiteX0" y="connsiteY0"/>
              </a:cxn>
              <a:cxn ang="0">
                <a:pos x="connsiteX1" y="connsiteY1"/>
              </a:cxn>
              <a:cxn ang="0">
                <a:pos x="connsiteX2" y="connsiteY2"/>
              </a:cxn>
              <a:cxn ang="0">
                <a:pos x="connsiteX3" y="connsiteY3"/>
              </a:cxn>
            </a:cxnLst>
            <a:rect l="l" t="t" r="r" b="b"/>
            <a:pathLst>
              <a:path w="3016799" h="527621">
                <a:moveTo>
                  <a:pt x="3016800" y="0"/>
                </a:moveTo>
                <a:lnTo>
                  <a:pt x="0" y="0"/>
                </a:lnTo>
                <a:lnTo>
                  <a:pt x="0" y="527621"/>
                </a:lnTo>
                <a:lnTo>
                  <a:pt x="3016800" y="23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solidFill>
                <a:schemeClr val="lt1"/>
              </a:solidFill>
              <a:latin typeface="Calibri" panose="020F0502020204030204" pitchFamily="34" charset="0"/>
            </a:endParaRPr>
          </a:p>
        </p:txBody>
      </p:sp>
      <p:sp>
        <p:nvSpPr>
          <p:cNvPr id="3" name="Text Placeholder 2">
            <a:extLst>
              <a:ext uri="{FF2B5EF4-FFF2-40B4-BE49-F238E27FC236}">
                <a16:creationId xmlns:a16="http://schemas.microsoft.com/office/drawing/2014/main" id="{5045F2A9-1816-4BBB-BE9D-5D22652D3F48}"/>
              </a:ext>
            </a:extLst>
          </p:cNvPr>
          <p:cNvSpPr>
            <a:spLocks noGrp="1"/>
          </p:cNvSpPr>
          <p:nvPr>
            <p:ph type="body" idx="1" hasCustomPrompt="1"/>
          </p:nvPr>
        </p:nvSpPr>
        <p:spPr>
          <a:xfrm>
            <a:off x="502920" y="512826"/>
            <a:ext cx="6814109" cy="142646"/>
          </a:xfrm>
          <a:noFill/>
        </p:spPr>
        <p:txBody>
          <a:bodyPr anchor="ctr"/>
          <a:lstStyle>
            <a:lvl1pPr marL="0" indent="0" algn="l">
              <a:spcBef>
                <a:spcPts val="0"/>
              </a:spcBef>
              <a:buNone/>
              <a:defRPr sz="1080" b="0" spc="0" baseline="0">
                <a:solidFill>
                  <a:schemeClr val="tx2"/>
                </a:solidFill>
              </a:defRPr>
            </a:lvl1pPr>
            <a:lvl2pPr marL="548627" indent="0">
              <a:buNone/>
              <a:defRPr sz="2400">
                <a:solidFill>
                  <a:schemeClr val="tx1">
                    <a:tint val="75000"/>
                  </a:schemeClr>
                </a:solidFill>
              </a:defRPr>
            </a:lvl2pPr>
            <a:lvl3pPr marL="1097252" indent="0">
              <a:buNone/>
              <a:defRPr sz="2160">
                <a:solidFill>
                  <a:schemeClr val="tx1">
                    <a:tint val="75000"/>
                  </a:schemeClr>
                </a:solidFill>
              </a:defRPr>
            </a:lvl3pPr>
            <a:lvl4pPr marL="1645879" indent="0">
              <a:buNone/>
              <a:defRPr sz="1920">
                <a:solidFill>
                  <a:schemeClr val="tx1">
                    <a:tint val="75000"/>
                  </a:schemeClr>
                </a:solidFill>
              </a:defRPr>
            </a:lvl4pPr>
            <a:lvl5pPr marL="2194505" indent="0">
              <a:buNone/>
              <a:defRPr sz="1920">
                <a:solidFill>
                  <a:schemeClr val="tx1">
                    <a:tint val="75000"/>
                  </a:schemeClr>
                </a:solidFill>
              </a:defRPr>
            </a:lvl5pPr>
            <a:lvl6pPr marL="2743132" indent="0">
              <a:buNone/>
              <a:defRPr sz="1920">
                <a:solidFill>
                  <a:schemeClr val="tx1">
                    <a:tint val="75000"/>
                  </a:schemeClr>
                </a:solidFill>
              </a:defRPr>
            </a:lvl6pPr>
            <a:lvl7pPr marL="3291757" indent="0">
              <a:buNone/>
              <a:defRPr sz="1920">
                <a:solidFill>
                  <a:schemeClr val="tx1">
                    <a:tint val="75000"/>
                  </a:schemeClr>
                </a:solidFill>
              </a:defRPr>
            </a:lvl7pPr>
            <a:lvl8pPr marL="3840384" indent="0">
              <a:buNone/>
              <a:defRPr sz="1920">
                <a:solidFill>
                  <a:schemeClr val="tx1">
                    <a:tint val="75000"/>
                  </a:schemeClr>
                </a:solidFill>
              </a:defRPr>
            </a:lvl8pPr>
            <a:lvl9pPr marL="4389011" indent="0">
              <a:buNone/>
              <a:defRPr sz="1920">
                <a:solidFill>
                  <a:schemeClr val="tx1">
                    <a:tint val="75000"/>
                  </a:schemeClr>
                </a:solidFill>
              </a:defRPr>
            </a:lvl9pPr>
          </a:lstStyle>
          <a:p>
            <a:pPr lvl="0"/>
            <a:r>
              <a:rPr lang="en-US"/>
              <a:t>Click to add Section #</a:t>
            </a:r>
          </a:p>
        </p:txBody>
      </p:sp>
      <p:sp>
        <p:nvSpPr>
          <p:cNvPr id="2" name="Title 1">
            <a:extLst>
              <a:ext uri="{FF2B5EF4-FFF2-40B4-BE49-F238E27FC236}">
                <a16:creationId xmlns:a16="http://schemas.microsoft.com/office/drawing/2014/main" id="{1FACC65C-1E8A-4AD7-BF9E-A307D4C49436}"/>
              </a:ext>
            </a:extLst>
          </p:cNvPr>
          <p:cNvSpPr>
            <a:spLocks noGrp="1"/>
          </p:cNvSpPr>
          <p:nvPr>
            <p:ph type="title" hasCustomPrompt="1"/>
          </p:nvPr>
        </p:nvSpPr>
        <p:spPr>
          <a:xfrm>
            <a:off x="502920" y="731521"/>
            <a:ext cx="6814109" cy="1143000"/>
          </a:xfrm>
          <a:noFill/>
        </p:spPr>
        <p:txBody>
          <a:bodyPr anchor="t"/>
          <a:lstStyle>
            <a:lvl1pPr algn="l">
              <a:lnSpc>
                <a:spcPct val="85000"/>
              </a:lnSpc>
              <a:defRPr sz="5280" b="1" spc="-301" baseline="0">
                <a:solidFill>
                  <a:schemeClr val="tx2"/>
                </a:solidFill>
              </a:defRPr>
            </a:lvl1pPr>
          </a:lstStyle>
          <a:p>
            <a:r>
              <a:rPr lang="en-US"/>
              <a:t>Click to add Section</a:t>
            </a:r>
          </a:p>
        </p:txBody>
      </p:sp>
      <p:sp>
        <p:nvSpPr>
          <p:cNvPr id="11" name="Date Placeholder 5">
            <a:extLst>
              <a:ext uri="{FF2B5EF4-FFF2-40B4-BE49-F238E27FC236}">
                <a16:creationId xmlns:a16="http://schemas.microsoft.com/office/drawing/2014/main" id="{DEFFB657-49EA-4AF8-B84A-3F409E2CE80A}"/>
              </a:ext>
            </a:extLst>
          </p:cNvPr>
          <p:cNvSpPr>
            <a:spLocks noGrp="1"/>
          </p:cNvSpPr>
          <p:nvPr>
            <p:ph type="dt" sz="half" idx="10"/>
          </p:nvPr>
        </p:nvSpPr>
        <p:spPr>
          <a:xfrm>
            <a:off x="502915" y="350903"/>
            <a:ext cx="6814109" cy="142646"/>
          </a:xfrm>
        </p:spPr>
        <p:txBody>
          <a:bodyPr/>
          <a:lstStyle/>
          <a:p>
            <a:endParaRPr lang="en-US"/>
          </a:p>
        </p:txBody>
      </p:sp>
      <p:sp>
        <p:nvSpPr>
          <p:cNvPr id="14" name="Footer Placeholder 8">
            <a:extLst>
              <a:ext uri="{FF2B5EF4-FFF2-40B4-BE49-F238E27FC236}">
                <a16:creationId xmlns:a16="http://schemas.microsoft.com/office/drawing/2014/main" id="{7C1A9C33-7B05-4F19-AD26-F309C5599C8D}"/>
              </a:ext>
            </a:extLst>
          </p:cNvPr>
          <p:cNvSpPr>
            <a:spLocks noGrp="1"/>
          </p:cNvSpPr>
          <p:nvPr>
            <p:ph type="ftr" sz="quarter" idx="11"/>
          </p:nvPr>
        </p:nvSpPr>
        <p:spPr>
          <a:xfrm>
            <a:off x="502920" y="7498080"/>
            <a:ext cx="6814109" cy="274320"/>
          </a:xfrm>
        </p:spPr>
        <p:txBody>
          <a:bodyPr/>
          <a:lstStyle>
            <a:lvl1pPr algn="l">
              <a:defRPr>
                <a:solidFill>
                  <a:schemeClr val="bg1"/>
                </a:solidFill>
              </a:defRPr>
            </a:lvl1pPr>
          </a:lstStyle>
          <a:p>
            <a:endParaRPr lang="en-US"/>
          </a:p>
        </p:txBody>
      </p:sp>
      <p:sp>
        <p:nvSpPr>
          <p:cNvPr id="16" name="Slide Number Placeholder 9">
            <a:extLst>
              <a:ext uri="{FF2B5EF4-FFF2-40B4-BE49-F238E27FC236}">
                <a16:creationId xmlns:a16="http://schemas.microsoft.com/office/drawing/2014/main" id="{43C67DE6-55E7-40DB-A8A8-44BDE00BE313}"/>
              </a:ext>
            </a:extLst>
          </p:cNvPr>
          <p:cNvSpPr>
            <a:spLocks noGrp="1"/>
          </p:cNvSpPr>
          <p:nvPr>
            <p:ph type="sldNum" sz="quarter" idx="12"/>
          </p:nvPr>
        </p:nvSpPr>
        <p:spPr>
          <a:xfrm>
            <a:off x="13826082" y="7805655"/>
            <a:ext cx="301400" cy="163830"/>
          </a:xfrm>
        </p:spPr>
        <p:txBody>
          <a:bodyPr/>
          <a:lstStyle>
            <a:lvl1pPr>
              <a:defRPr>
                <a:solidFill>
                  <a:schemeClr val="bg1"/>
                </a:solidFill>
              </a:defRPr>
            </a:lvl1pPr>
          </a:lstStyle>
          <a:p>
            <a:fld id="{4737D6AF-2FA5-476A-AF60-7A8CDF2E2DFB}" type="slidenum">
              <a:rPr lang="en-US" smtClean="0"/>
              <a:pPr/>
              <a:t>‹N›</a:t>
            </a:fld>
            <a:endParaRPr lang="en-US"/>
          </a:p>
        </p:txBody>
      </p:sp>
      <p:sp>
        <p:nvSpPr>
          <p:cNvPr id="18" name="Footer Placeholder 4">
            <a:extLst>
              <a:ext uri="{FF2B5EF4-FFF2-40B4-BE49-F238E27FC236}">
                <a16:creationId xmlns:a16="http://schemas.microsoft.com/office/drawing/2014/main" id="{B088911C-5C3E-4CD0-8479-810630778C46}"/>
              </a:ext>
            </a:extLst>
          </p:cNvPr>
          <p:cNvSpPr txBox="1">
            <a:spLocks/>
          </p:cNvSpPr>
          <p:nvPr userDrawn="1"/>
        </p:nvSpPr>
        <p:spPr>
          <a:xfrm>
            <a:off x="502918" y="7826838"/>
            <a:ext cx="10287004" cy="142646"/>
          </a:xfrm>
          <a:prstGeom prst="rect">
            <a:avLst/>
          </a:prstGeom>
        </p:spPr>
        <p:txBody>
          <a:bodyPr vert="horz" lIns="0" tIns="0" rIns="0" bIns="0" rtlCol="0" anchor="b">
            <a:noAutofit/>
          </a:bodyPr>
          <a:lstStyle>
            <a:defPPr>
              <a:defRPr lang="en-US"/>
            </a:defPPr>
            <a:lvl1pPr marL="0" algn="l" defTabSz="914400" rtl="0" eaLnBrk="1" latinLnBrk="0" hangingPunct="1">
              <a:defRPr sz="9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80">
                <a:solidFill>
                  <a:schemeClr val="bg1">
                    <a:alpha val="75000"/>
                  </a:schemeClr>
                </a:solidFill>
                <a:latin typeface="Calibri" panose="020F0502020204030204" pitchFamily="34" charset="0"/>
              </a:rPr>
              <a:t>© 2021 Elanco or its affiliates</a:t>
            </a:r>
          </a:p>
        </p:txBody>
      </p:sp>
    </p:spTree>
    <p:extLst>
      <p:ext uri="{BB962C8B-B14F-4D97-AF65-F5344CB8AC3E}">
        <p14:creationId xmlns:p14="http://schemas.microsoft.com/office/powerpoint/2010/main" val="5696025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Section Header 3">
    <p:spTree>
      <p:nvGrpSpPr>
        <p:cNvPr id="1" name=""/>
        <p:cNvGrpSpPr/>
        <p:nvPr/>
      </p:nvGrpSpPr>
      <p:grpSpPr>
        <a:xfrm>
          <a:off x="0" y="0"/>
          <a:ext cx="0" cy="0"/>
          <a:chOff x="0" y="0"/>
          <a:chExt cx="0" cy="0"/>
        </a:xfrm>
      </p:grpSpPr>
      <p:sp>
        <p:nvSpPr>
          <p:cNvPr id="16" name="Picture Placeholder 18">
            <a:extLst>
              <a:ext uri="{FF2B5EF4-FFF2-40B4-BE49-F238E27FC236}">
                <a16:creationId xmlns:a16="http://schemas.microsoft.com/office/drawing/2014/main" id="{1AA554F8-D0AD-49D1-A76C-A1757F693310}"/>
              </a:ext>
            </a:extLst>
          </p:cNvPr>
          <p:cNvSpPr>
            <a:spLocks noGrp="1"/>
          </p:cNvSpPr>
          <p:nvPr>
            <p:ph type="pic" idx="14" hasCustomPrompt="1"/>
          </p:nvPr>
        </p:nvSpPr>
        <p:spPr>
          <a:xfrm>
            <a:off x="0" y="0"/>
            <a:ext cx="14630400" cy="8229600"/>
          </a:xfrm>
          <a:prstGeom prst="rect">
            <a:avLst/>
          </a:prstGeom>
          <a:solidFill>
            <a:schemeClr val="accent6"/>
          </a:solidFill>
        </p:spPr>
        <p:txBody>
          <a:bodyPr wrap="square" lIns="365760" anchor="ctr">
            <a:noAutofit/>
          </a:bodyPr>
          <a:lstStyle>
            <a:lvl1pPr marL="0" indent="0">
              <a:buNone/>
              <a:defRPr sz="1920">
                <a:solidFill>
                  <a:schemeClr val="bg1"/>
                </a:solidFill>
              </a:defRPr>
            </a:lvl1pPr>
            <a:lvl2pPr marL="548627" indent="0">
              <a:buNone/>
              <a:defRPr sz="3360"/>
            </a:lvl2pPr>
            <a:lvl3pPr marL="1097252" indent="0">
              <a:buNone/>
              <a:defRPr sz="2880"/>
            </a:lvl3pPr>
            <a:lvl4pPr marL="1645879" indent="0">
              <a:buNone/>
              <a:defRPr sz="2400"/>
            </a:lvl4pPr>
            <a:lvl5pPr marL="2194505" indent="0">
              <a:buNone/>
              <a:defRPr sz="2400"/>
            </a:lvl5pPr>
            <a:lvl6pPr marL="2743132" indent="0">
              <a:buNone/>
              <a:defRPr sz="2400"/>
            </a:lvl6pPr>
            <a:lvl7pPr marL="3291757" indent="0">
              <a:buNone/>
              <a:defRPr sz="2400"/>
            </a:lvl7pPr>
            <a:lvl8pPr marL="3840384" indent="0">
              <a:buNone/>
              <a:defRPr sz="2400"/>
            </a:lvl8pPr>
            <a:lvl9pPr marL="4389011" indent="0">
              <a:buNone/>
              <a:defRPr sz="2400"/>
            </a:lvl9pPr>
          </a:lstStyle>
          <a:p>
            <a:r>
              <a:rPr lang="en-US"/>
              <a:t>Click icon to add picture. Send to back if necessary.</a:t>
            </a:r>
          </a:p>
        </p:txBody>
      </p:sp>
      <p:sp>
        <p:nvSpPr>
          <p:cNvPr id="14" name="Text Placeholder 13">
            <a:extLst>
              <a:ext uri="{FF2B5EF4-FFF2-40B4-BE49-F238E27FC236}">
                <a16:creationId xmlns:a16="http://schemas.microsoft.com/office/drawing/2014/main" id="{CF5E022B-ABC3-4111-ADC3-C063A5B39150}"/>
              </a:ext>
            </a:extLst>
          </p:cNvPr>
          <p:cNvSpPr>
            <a:spLocks noGrp="1"/>
          </p:cNvSpPr>
          <p:nvPr>
            <p:ph type="body" sz="quarter" idx="13" hasCustomPrompt="1"/>
          </p:nvPr>
        </p:nvSpPr>
        <p:spPr>
          <a:xfrm>
            <a:off x="1" y="1"/>
            <a:ext cx="14624914" cy="2558135"/>
          </a:xfrm>
          <a:custGeom>
            <a:avLst/>
            <a:gdLst>
              <a:gd name="connsiteX0" fmla="*/ 0 w 12187428"/>
              <a:gd name="connsiteY0" fmla="*/ 0 h 2131778"/>
              <a:gd name="connsiteX1" fmla="*/ 12187428 w 12187428"/>
              <a:gd name="connsiteY1" fmla="*/ 0 h 2131778"/>
              <a:gd name="connsiteX2" fmla="*/ 12187428 w 12187428"/>
              <a:gd name="connsiteY2" fmla="*/ 1205 h 2131778"/>
              <a:gd name="connsiteX3" fmla="*/ 0 w 12187428"/>
              <a:gd name="connsiteY3" fmla="*/ 2131778 h 2131778"/>
            </a:gdLst>
            <a:ahLst/>
            <a:cxnLst>
              <a:cxn ang="0">
                <a:pos x="connsiteX0" y="connsiteY0"/>
              </a:cxn>
              <a:cxn ang="0">
                <a:pos x="connsiteX1" y="connsiteY1"/>
              </a:cxn>
              <a:cxn ang="0">
                <a:pos x="connsiteX2" y="connsiteY2"/>
              </a:cxn>
              <a:cxn ang="0">
                <a:pos x="connsiteX3" y="connsiteY3"/>
              </a:cxn>
            </a:cxnLst>
            <a:rect l="l" t="t" r="r" b="b"/>
            <a:pathLst>
              <a:path w="12187428" h="2131778">
                <a:moveTo>
                  <a:pt x="0" y="0"/>
                </a:moveTo>
                <a:lnTo>
                  <a:pt x="12187428" y="0"/>
                </a:lnTo>
                <a:lnTo>
                  <a:pt x="12187428" y="1205"/>
                </a:lnTo>
                <a:lnTo>
                  <a:pt x="0" y="2131778"/>
                </a:lnTo>
                <a:close/>
              </a:path>
            </a:pathLst>
          </a:custGeom>
          <a:solidFill>
            <a:schemeClr val="bg1"/>
          </a:solidFill>
        </p:spPr>
        <p:txBody>
          <a:bodyPr wrap="square">
            <a:noAutofit/>
          </a:bodyPr>
          <a:lstStyle>
            <a:lvl1pPr marL="0" indent="0">
              <a:buNone/>
              <a:defRPr sz="720">
                <a:noFill/>
              </a:defRPr>
            </a:lvl1pPr>
            <a:lvl2pPr marL="280028" indent="0">
              <a:buNone/>
              <a:defRPr sz="720"/>
            </a:lvl2pPr>
            <a:lvl3pPr marL="548627" indent="0">
              <a:buNone/>
              <a:defRPr sz="720"/>
            </a:lvl3pPr>
            <a:lvl4pPr marL="828654" indent="0">
              <a:buNone/>
              <a:defRPr sz="720"/>
            </a:lvl4pPr>
            <a:lvl5pPr marL="1097252" indent="0">
              <a:buNone/>
              <a:defRPr sz="720"/>
            </a:lvl5pPr>
          </a:lstStyle>
          <a:p>
            <a:pPr lvl="0"/>
            <a:r>
              <a:rPr lang="en-US"/>
              <a:t> </a:t>
            </a:r>
          </a:p>
        </p:txBody>
      </p:sp>
      <p:sp>
        <p:nvSpPr>
          <p:cNvPr id="3" name="Text Placeholder 2">
            <a:extLst>
              <a:ext uri="{FF2B5EF4-FFF2-40B4-BE49-F238E27FC236}">
                <a16:creationId xmlns:a16="http://schemas.microsoft.com/office/drawing/2014/main" id="{5045F2A9-1816-4BBB-BE9D-5D22652D3F48}"/>
              </a:ext>
            </a:extLst>
          </p:cNvPr>
          <p:cNvSpPr>
            <a:spLocks noGrp="1"/>
          </p:cNvSpPr>
          <p:nvPr>
            <p:ph type="body" idx="1"/>
          </p:nvPr>
        </p:nvSpPr>
        <p:spPr>
          <a:xfrm>
            <a:off x="502920" y="512826"/>
            <a:ext cx="6814109" cy="142646"/>
          </a:xfrm>
          <a:noFill/>
        </p:spPr>
        <p:txBody>
          <a:bodyPr anchor="ctr"/>
          <a:lstStyle>
            <a:lvl1pPr marL="0" indent="0" algn="l">
              <a:spcBef>
                <a:spcPts val="0"/>
              </a:spcBef>
              <a:buNone/>
              <a:defRPr sz="1080" b="0" spc="0" baseline="0">
                <a:solidFill>
                  <a:schemeClr val="tx2"/>
                </a:solidFill>
              </a:defRPr>
            </a:lvl1pPr>
            <a:lvl2pPr marL="548627" indent="0">
              <a:buNone/>
              <a:defRPr sz="2400">
                <a:solidFill>
                  <a:schemeClr val="tx1">
                    <a:tint val="75000"/>
                  </a:schemeClr>
                </a:solidFill>
              </a:defRPr>
            </a:lvl2pPr>
            <a:lvl3pPr marL="1097252" indent="0">
              <a:buNone/>
              <a:defRPr sz="2160">
                <a:solidFill>
                  <a:schemeClr val="tx1">
                    <a:tint val="75000"/>
                  </a:schemeClr>
                </a:solidFill>
              </a:defRPr>
            </a:lvl3pPr>
            <a:lvl4pPr marL="1645879" indent="0">
              <a:buNone/>
              <a:defRPr sz="1920">
                <a:solidFill>
                  <a:schemeClr val="tx1">
                    <a:tint val="75000"/>
                  </a:schemeClr>
                </a:solidFill>
              </a:defRPr>
            </a:lvl4pPr>
            <a:lvl5pPr marL="2194505" indent="0">
              <a:buNone/>
              <a:defRPr sz="1920">
                <a:solidFill>
                  <a:schemeClr val="tx1">
                    <a:tint val="75000"/>
                  </a:schemeClr>
                </a:solidFill>
              </a:defRPr>
            </a:lvl5pPr>
            <a:lvl6pPr marL="2743132" indent="0">
              <a:buNone/>
              <a:defRPr sz="1920">
                <a:solidFill>
                  <a:schemeClr val="tx1">
                    <a:tint val="75000"/>
                  </a:schemeClr>
                </a:solidFill>
              </a:defRPr>
            </a:lvl6pPr>
            <a:lvl7pPr marL="3291757" indent="0">
              <a:buNone/>
              <a:defRPr sz="1920">
                <a:solidFill>
                  <a:schemeClr val="tx1">
                    <a:tint val="75000"/>
                  </a:schemeClr>
                </a:solidFill>
              </a:defRPr>
            </a:lvl7pPr>
            <a:lvl8pPr marL="3840384" indent="0">
              <a:buNone/>
              <a:defRPr sz="1920">
                <a:solidFill>
                  <a:schemeClr val="tx1">
                    <a:tint val="75000"/>
                  </a:schemeClr>
                </a:solidFill>
              </a:defRPr>
            </a:lvl8pPr>
            <a:lvl9pPr marL="4389011" indent="0">
              <a:buNone/>
              <a:defRPr sz="1920">
                <a:solidFill>
                  <a:schemeClr val="tx1">
                    <a:tint val="75000"/>
                  </a:schemeClr>
                </a:solidFill>
              </a:defRPr>
            </a:lvl9pPr>
          </a:lstStyle>
          <a:p>
            <a:pPr lvl="0"/>
            <a:r>
              <a:rPr lang="en-US"/>
              <a:t>Click to edit Master text styles</a:t>
            </a:r>
          </a:p>
        </p:txBody>
      </p:sp>
      <p:sp>
        <p:nvSpPr>
          <p:cNvPr id="2" name="Title 1">
            <a:extLst>
              <a:ext uri="{FF2B5EF4-FFF2-40B4-BE49-F238E27FC236}">
                <a16:creationId xmlns:a16="http://schemas.microsoft.com/office/drawing/2014/main" id="{1FACC65C-1E8A-4AD7-BF9E-A307D4C49436}"/>
              </a:ext>
            </a:extLst>
          </p:cNvPr>
          <p:cNvSpPr>
            <a:spLocks noGrp="1"/>
          </p:cNvSpPr>
          <p:nvPr>
            <p:ph type="title" hasCustomPrompt="1"/>
          </p:nvPr>
        </p:nvSpPr>
        <p:spPr>
          <a:xfrm>
            <a:off x="502920" y="731521"/>
            <a:ext cx="6814109" cy="1143000"/>
          </a:xfrm>
          <a:noFill/>
        </p:spPr>
        <p:txBody>
          <a:bodyPr anchor="t"/>
          <a:lstStyle>
            <a:lvl1pPr algn="l">
              <a:lnSpc>
                <a:spcPct val="85000"/>
              </a:lnSpc>
              <a:defRPr sz="5280" b="1" spc="-301" baseline="0">
                <a:solidFill>
                  <a:schemeClr val="tx2"/>
                </a:solidFill>
              </a:defRPr>
            </a:lvl1pPr>
          </a:lstStyle>
          <a:p>
            <a:r>
              <a:rPr lang="en-US"/>
              <a:t>Click to add Section</a:t>
            </a:r>
          </a:p>
        </p:txBody>
      </p:sp>
      <p:sp>
        <p:nvSpPr>
          <p:cNvPr id="17" name="Text Placeholder 7">
            <a:extLst>
              <a:ext uri="{FF2B5EF4-FFF2-40B4-BE49-F238E27FC236}">
                <a16:creationId xmlns:a16="http://schemas.microsoft.com/office/drawing/2014/main" id="{173B4E6A-D0D0-48E7-BFDC-3574DBDDE4F9}"/>
              </a:ext>
            </a:extLst>
          </p:cNvPr>
          <p:cNvSpPr>
            <a:spLocks noGrp="1"/>
          </p:cNvSpPr>
          <p:nvPr>
            <p:ph type="body" sz="quarter" idx="15" hasCustomPrompt="1"/>
          </p:nvPr>
        </p:nvSpPr>
        <p:spPr>
          <a:xfrm>
            <a:off x="11887200" y="1253741"/>
            <a:ext cx="2743200" cy="1349654"/>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720">
                <a:noFill/>
              </a:defRPr>
            </a:lvl1pPr>
            <a:lvl2pPr marL="280028" indent="0">
              <a:buNone/>
              <a:defRPr sz="720"/>
            </a:lvl2pPr>
            <a:lvl3pPr marL="548627" indent="0">
              <a:buNone/>
              <a:defRPr sz="720"/>
            </a:lvl3pPr>
            <a:lvl4pPr marL="828654" indent="0">
              <a:buNone/>
              <a:defRPr sz="720"/>
            </a:lvl4pPr>
            <a:lvl5pPr marL="1097252" indent="0">
              <a:buNone/>
              <a:defRPr sz="720"/>
            </a:lvl5pPr>
          </a:lstStyle>
          <a:p>
            <a:pPr lvl="0"/>
            <a:r>
              <a:rPr lang="en-US"/>
              <a:t> </a:t>
            </a:r>
          </a:p>
        </p:txBody>
      </p:sp>
      <p:sp>
        <p:nvSpPr>
          <p:cNvPr id="8" name="Date Placeholder 5">
            <a:extLst>
              <a:ext uri="{FF2B5EF4-FFF2-40B4-BE49-F238E27FC236}">
                <a16:creationId xmlns:a16="http://schemas.microsoft.com/office/drawing/2014/main" id="{9E5222BF-68DE-4BE1-AD3F-97C5C20BB17F}"/>
              </a:ext>
            </a:extLst>
          </p:cNvPr>
          <p:cNvSpPr>
            <a:spLocks noGrp="1"/>
          </p:cNvSpPr>
          <p:nvPr>
            <p:ph type="dt" sz="half" idx="10"/>
          </p:nvPr>
        </p:nvSpPr>
        <p:spPr>
          <a:xfrm>
            <a:off x="502915" y="350903"/>
            <a:ext cx="6814109" cy="142646"/>
          </a:xfrm>
        </p:spPr>
        <p:txBody>
          <a:bodyPr/>
          <a:lstStyle/>
          <a:p>
            <a:endParaRPr lang="en-US"/>
          </a:p>
        </p:txBody>
      </p:sp>
      <p:sp>
        <p:nvSpPr>
          <p:cNvPr id="12" name="Footer Placeholder 8">
            <a:extLst>
              <a:ext uri="{FF2B5EF4-FFF2-40B4-BE49-F238E27FC236}">
                <a16:creationId xmlns:a16="http://schemas.microsoft.com/office/drawing/2014/main" id="{3405018F-29C5-48E6-9187-B5FC5E5B9D78}"/>
              </a:ext>
            </a:extLst>
          </p:cNvPr>
          <p:cNvSpPr>
            <a:spLocks noGrp="1"/>
          </p:cNvSpPr>
          <p:nvPr>
            <p:ph type="ftr" sz="quarter" idx="11"/>
          </p:nvPr>
        </p:nvSpPr>
        <p:spPr>
          <a:xfrm>
            <a:off x="502920" y="7498080"/>
            <a:ext cx="6814109" cy="274320"/>
          </a:xfrm>
        </p:spPr>
        <p:txBody>
          <a:bodyPr/>
          <a:lstStyle>
            <a:lvl1pPr algn="l">
              <a:defRPr>
                <a:solidFill>
                  <a:schemeClr val="bg1"/>
                </a:solidFill>
              </a:defRPr>
            </a:lvl1pPr>
          </a:lstStyle>
          <a:p>
            <a:endParaRPr lang="en-US"/>
          </a:p>
        </p:txBody>
      </p:sp>
      <p:sp>
        <p:nvSpPr>
          <p:cNvPr id="13" name="Slide Number Placeholder 9">
            <a:extLst>
              <a:ext uri="{FF2B5EF4-FFF2-40B4-BE49-F238E27FC236}">
                <a16:creationId xmlns:a16="http://schemas.microsoft.com/office/drawing/2014/main" id="{DCCF75B3-95F6-42D4-A051-B520F3F24E9D}"/>
              </a:ext>
            </a:extLst>
          </p:cNvPr>
          <p:cNvSpPr>
            <a:spLocks noGrp="1"/>
          </p:cNvSpPr>
          <p:nvPr>
            <p:ph type="sldNum" sz="quarter" idx="12"/>
          </p:nvPr>
        </p:nvSpPr>
        <p:spPr>
          <a:xfrm>
            <a:off x="13826082" y="7805655"/>
            <a:ext cx="301400" cy="163830"/>
          </a:xfrm>
        </p:spPr>
        <p:txBody>
          <a:bodyPr/>
          <a:lstStyle>
            <a:lvl1pPr>
              <a:defRPr>
                <a:solidFill>
                  <a:schemeClr val="bg1"/>
                </a:solidFill>
              </a:defRPr>
            </a:lvl1pPr>
          </a:lstStyle>
          <a:p>
            <a:fld id="{4737D6AF-2FA5-476A-AF60-7A8CDF2E2DFB}" type="slidenum">
              <a:rPr lang="en-US" smtClean="0"/>
              <a:pPr/>
              <a:t>‹N›</a:t>
            </a:fld>
            <a:endParaRPr lang="en-US"/>
          </a:p>
        </p:txBody>
      </p:sp>
      <p:sp>
        <p:nvSpPr>
          <p:cNvPr id="18" name="Text Placeholder 5">
            <a:extLst>
              <a:ext uri="{FF2B5EF4-FFF2-40B4-BE49-F238E27FC236}">
                <a16:creationId xmlns:a16="http://schemas.microsoft.com/office/drawing/2014/main" id="{6C29203A-30DE-4932-9E24-7F5E89845CB7}"/>
              </a:ext>
            </a:extLst>
          </p:cNvPr>
          <p:cNvSpPr>
            <a:spLocks noGrp="1"/>
          </p:cNvSpPr>
          <p:nvPr>
            <p:ph type="body" sz="quarter" idx="20"/>
          </p:nvPr>
        </p:nvSpPr>
        <p:spPr>
          <a:xfrm>
            <a:off x="418964" y="7765751"/>
            <a:ext cx="2340865" cy="292498"/>
          </a:xfrm>
          <a:blipFill dpi="0" rotWithShape="1">
            <a:blip r:embed="rId3" cstate="email">
              <a:extLst>
                <a:ext uri="{28A0092B-C50C-407E-A947-70E740481C1C}">
                  <a14:useLocalDpi xmlns:a14="http://schemas.microsoft.com/office/drawing/2010/main"/>
                </a:ext>
              </a:extLst>
            </a:blip>
            <a:srcRect/>
            <a:stretch>
              <a:fillRect/>
            </a:stretch>
          </a:blipFill>
        </p:spPr>
        <p:txBody>
          <a:bodyPr/>
          <a:lstStyle>
            <a:lvl1pPr marL="0" indent="0">
              <a:buNone/>
              <a:defRPr sz="960">
                <a:noFill/>
              </a:defRPr>
            </a:lvl1pPr>
          </a:lstStyle>
          <a:p>
            <a:pPr lvl="0"/>
            <a:r>
              <a:rPr lang="en-US"/>
              <a:t>Click to edit Master text styles</a:t>
            </a:r>
          </a:p>
        </p:txBody>
      </p:sp>
    </p:spTree>
    <p:extLst>
      <p:ext uri="{BB962C8B-B14F-4D97-AF65-F5344CB8AC3E}">
        <p14:creationId xmlns:p14="http://schemas.microsoft.com/office/powerpoint/2010/main" val="185010162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secHead" preserve="1">
  <p:cSld name="Section Header 4">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31716624-B025-4BC9-86C4-C9108A99D30F}"/>
              </a:ext>
            </a:extLst>
          </p:cNvPr>
          <p:cNvSpPr>
            <a:spLocks noChangeAspect="1"/>
          </p:cNvSpPr>
          <p:nvPr userDrawn="1"/>
        </p:nvSpPr>
        <p:spPr>
          <a:xfrm>
            <a:off x="0" y="1"/>
            <a:ext cx="14626742" cy="2558135"/>
          </a:xfrm>
          <a:custGeom>
            <a:avLst/>
            <a:gdLst>
              <a:gd name="connsiteX0" fmla="*/ 3016800 w 3016799"/>
              <a:gd name="connsiteY0" fmla="*/ 0 h 527621"/>
              <a:gd name="connsiteX1" fmla="*/ 0 w 3016799"/>
              <a:gd name="connsiteY1" fmla="*/ 0 h 527621"/>
              <a:gd name="connsiteX2" fmla="*/ 0 w 3016799"/>
              <a:gd name="connsiteY2" fmla="*/ 527621 h 527621"/>
              <a:gd name="connsiteX3" fmla="*/ 3016800 w 3016799"/>
              <a:gd name="connsiteY3" fmla="*/ 232 h 527621"/>
            </a:gdLst>
            <a:ahLst/>
            <a:cxnLst>
              <a:cxn ang="0">
                <a:pos x="connsiteX0" y="connsiteY0"/>
              </a:cxn>
              <a:cxn ang="0">
                <a:pos x="connsiteX1" y="connsiteY1"/>
              </a:cxn>
              <a:cxn ang="0">
                <a:pos x="connsiteX2" y="connsiteY2"/>
              </a:cxn>
              <a:cxn ang="0">
                <a:pos x="connsiteX3" y="connsiteY3"/>
              </a:cxn>
            </a:cxnLst>
            <a:rect l="l" t="t" r="r" b="b"/>
            <a:pathLst>
              <a:path w="3016799" h="527621">
                <a:moveTo>
                  <a:pt x="3016800" y="0"/>
                </a:moveTo>
                <a:lnTo>
                  <a:pt x="0" y="0"/>
                </a:lnTo>
                <a:lnTo>
                  <a:pt x="0" y="527621"/>
                </a:lnTo>
                <a:lnTo>
                  <a:pt x="3016800" y="23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solidFill>
                <a:schemeClr val="lt1"/>
              </a:solidFill>
              <a:latin typeface="Calibri" panose="020F0502020204030204" pitchFamily="34" charset="0"/>
            </a:endParaRPr>
          </a:p>
        </p:txBody>
      </p:sp>
      <p:sp>
        <p:nvSpPr>
          <p:cNvPr id="3" name="Text Placeholder 2">
            <a:extLst>
              <a:ext uri="{FF2B5EF4-FFF2-40B4-BE49-F238E27FC236}">
                <a16:creationId xmlns:a16="http://schemas.microsoft.com/office/drawing/2014/main" id="{5045F2A9-1816-4BBB-BE9D-5D22652D3F48}"/>
              </a:ext>
            </a:extLst>
          </p:cNvPr>
          <p:cNvSpPr>
            <a:spLocks noGrp="1"/>
          </p:cNvSpPr>
          <p:nvPr>
            <p:ph type="body" idx="1" hasCustomPrompt="1"/>
          </p:nvPr>
        </p:nvSpPr>
        <p:spPr>
          <a:xfrm>
            <a:off x="502920" y="512826"/>
            <a:ext cx="6814109" cy="142646"/>
          </a:xfrm>
          <a:noFill/>
        </p:spPr>
        <p:txBody>
          <a:bodyPr anchor="ctr"/>
          <a:lstStyle>
            <a:lvl1pPr marL="0" indent="0" algn="l">
              <a:spcBef>
                <a:spcPts val="0"/>
              </a:spcBef>
              <a:buNone/>
              <a:defRPr sz="1080" b="0" spc="0" baseline="0">
                <a:solidFill>
                  <a:schemeClr val="bg1"/>
                </a:solidFill>
              </a:defRPr>
            </a:lvl1pPr>
            <a:lvl2pPr marL="548627" indent="0">
              <a:buNone/>
              <a:defRPr sz="2400">
                <a:solidFill>
                  <a:schemeClr val="tx1">
                    <a:tint val="75000"/>
                  </a:schemeClr>
                </a:solidFill>
              </a:defRPr>
            </a:lvl2pPr>
            <a:lvl3pPr marL="1097252" indent="0">
              <a:buNone/>
              <a:defRPr sz="2160">
                <a:solidFill>
                  <a:schemeClr val="tx1">
                    <a:tint val="75000"/>
                  </a:schemeClr>
                </a:solidFill>
              </a:defRPr>
            </a:lvl3pPr>
            <a:lvl4pPr marL="1645879" indent="0">
              <a:buNone/>
              <a:defRPr sz="1920">
                <a:solidFill>
                  <a:schemeClr val="tx1">
                    <a:tint val="75000"/>
                  </a:schemeClr>
                </a:solidFill>
              </a:defRPr>
            </a:lvl4pPr>
            <a:lvl5pPr marL="2194505" indent="0">
              <a:buNone/>
              <a:defRPr sz="1920">
                <a:solidFill>
                  <a:schemeClr val="tx1">
                    <a:tint val="75000"/>
                  </a:schemeClr>
                </a:solidFill>
              </a:defRPr>
            </a:lvl5pPr>
            <a:lvl6pPr marL="2743132" indent="0">
              <a:buNone/>
              <a:defRPr sz="1920">
                <a:solidFill>
                  <a:schemeClr val="tx1">
                    <a:tint val="75000"/>
                  </a:schemeClr>
                </a:solidFill>
              </a:defRPr>
            </a:lvl6pPr>
            <a:lvl7pPr marL="3291757" indent="0">
              <a:buNone/>
              <a:defRPr sz="1920">
                <a:solidFill>
                  <a:schemeClr val="tx1">
                    <a:tint val="75000"/>
                  </a:schemeClr>
                </a:solidFill>
              </a:defRPr>
            </a:lvl7pPr>
            <a:lvl8pPr marL="3840384" indent="0">
              <a:buNone/>
              <a:defRPr sz="1920">
                <a:solidFill>
                  <a:schemeClr val="tx1">
                    <a:tint val="75000"/>
                  </a:schemeClr>
                </a:solidFill>
              </a:defRPr>
            </a:lvl8pPr>
            <a:lvl9pPr marL="4389011" indent="0">
              <a:buNone/>
              <a:defRPr sz="1920">
                <a:solidFill>
                  <a:schemeClr val="tx1">
                    <a:tint val="75000"/>
                  </a:schemeClr>
                </a:solidFill>
              </a:defRPr>
            </a:lvl9pPr>
          </a:lstStyle>
          <a:p>
            <a:pPr lvl="0"/>
            <a:r>
              <a:rPr lang="en-US"/>
              <a:t>Click to add Section #</a:t>
            </a:r>
          </a:p>
        </p:txBody>
      </p:sp>
      <p:pic>
        <p:nvPicPr>
          <p:cNvPr id="17" name="Graphic 16">
            <a:extLst>
              <a:ext uri="{FF2B5EF4-FFF2-40B4-BE49-F238E27FC236}">
                <a16:creationId xmlns:a16="http://schemas.microsoft.com/office/drawing/2014/main" id="{904053D2-6750-4718-B9ED-DD096C5886A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893101" y="1253743"/>
            <a:ext cx="2737300" cy="1350402"/>
          </a:xfrm>
          <a:prstGeom prst="rect">
            <a:avLst/>
          </a:prstGeom>
        </p:spPr>
      </p:pic>
      <p:sp>
        <p:nvSpPr>
          <p:cNvPr id="2" name="Title 1">
            <a:extLst>
              <a:ext uri="{FF2B5EF4-FFF2-40B4-BE49-F238E27FC236}">
                <a16:creationId xmlns:a16="http://schemas.microsoft.com/office/drawing/2014/main" id="{1FACC65C-1E8A-4AD7-BF9E-A307D4C49436}"/>
              </a:ext>
            </a:extLst>
          </p:cNvPr>
          <p:cNvSpPr>
            <a:spLocks noGrp="1"/>
          </p:cNvSpPr>
          <p:nvPr>
            <p:ph type="title" hasCustomPrompt="1"/>
          </p:nvPr>
        </p:nvSpPr>
        <p:spPr>
          <a:xfrm>
            <a:off x="502920" y="731522"/>
            <a:ext cx="6814109" cy="1142999"/>
          </a:xfrm>
          <a:noFill/>
        </p:spPr>
        <p:txBody>
          <a:bodyPr anchor="t"/>
          <a:lstStyle>
            <a:lvl1pPr algn="l">
              <a:lnSpc>
                <a:spcPct val="85000"/>
              </a:lnSpc>
              <a:defRPr sz="5280" b="0" spc="-181" baseline="0">
                <a:solidFill>
                  <a:schemeClr val="bg1"/>
                </a:solidFill>
              </a:defRPr>
            </a:lvl1pPr>
          </a:lstStyle>
          <a:p>
            <a:r>
              <a:rPr lang="en-US"/>
              <a:t>Click to add Section</a:t>
            </a:r>
          </a:p>
        </p:txBody>
      </p:sp>
      <p:sp>
        <p:nvSpPr>
          <p:cNvPr id="6" name="Date Placeholder 5">
            <a:extLst>
              <a:ext uri="{FF2B5EF4-FFF2-40B4-BE49-F238E27FC236}">
                <a16:creationId xmlns:a16="http://schemas.microsoft.com/office/drawing/2014/main" id="{84EEF021-65A5-450C-A061-5E3899E96359}"/>
              </a:ext>
            </a:extLst>
          </p:cNvPr>
          <p:cNvSpPr>
            <a:spLocks noGrp="1"/>
          </p:cNvSpPr>
          <p:nvPr>
            <p:ph type="dt" sz="half" idx="10"/>
          </p:nvPr>
        </p:nvSpPr>
        <p:spPr>
          <a:xfrm>
            <a:off x="502915" y="350903"/>
            <a:ext cx="6814109" cy="142646"/>
          </a:xfrm>
        </p:spPr>
        <p:txBody>
          <a:bodyPr/>
          <a:lstStyle>
            <a:lvl1pPr>
              <a:defRPr>
                <a:solidFill>
                  <a:schemeClr val="bg1"/>
                </a:solidFill>
              </a:defRPr>
            </a:lvl1pPr>
          </a:lstStyle>
          <a:p>
            <a:endParaRPr lang="en-US"/>
          </a:p>
        </p:txBody>
      </p:sp>
      <p:sp>
        <p:nvSpPr>
          <p:cNvPr id="9" name="Footer Placeholder 8">
            <a:extLst>
              <a:ext uri="{FF2B5EF4-FFF2-40B4-BE49-F238E27FC236}">
                <a16:creationId xmlns:a16="http://schemas.microsoft.com/office/drawing/2014/main" id="{FEC2E2F0-1CCB-4E20-B7E3-20953877FC54}"/>
              </a:ext>
            </a:extLst>
          </p:cNvPr>
          <p:cNvSpPr>
            <a:spLocks noGrp="1"/>
          </p:cNvSpPr>
          <p:nvPr>
            <p:ph type="ftr" sz="quarter" idx="11"/>
          </p:nvPr>
        </p:nvSpPr>
        <p:spPr>
          <a:xfrm>
            <a:off x="502920" y="7498080"/>
            <a:ext cx="6814109" cy="274320"/>
          </a:xfrm>
        </p:spPr>
        <p:txBody>
          <a:bodyPr/>
          <a:lstStyle>
            <a:lvl1pPr algn="l">
              <a:defRPr>
                <a:solidFill>
                  <a:schemeClr val="accent6"/>
                </a:solidFill>
              </a:defRPr>
            </a:lvl1pPr>
          </a:lstStyle>
          <a:p>
            <a:endParaRPr lang="en-US"/>
          </a:p>
        </p:txBody>
      </p:sp>
      <p:sp>
        <p:nvSpPr>
          <p:cNvPr id="12" name="Slide Number Placeholder 9">
            <a:extLst>
              <a:ext uri="{FF2B5EF4-FFF2-40B4-BE49-F238E27FC236}">
                <a16:creationId xmlns:a16="http://schemas.microsoft.com/office/drawing/2014/main" id="{D3BCF9CD-5C1F-4A6E-AFD3-2DA549885329}"/>
              </a:ext>
            </a:extLst>
          </p:cNvPr>
          <p:cNvSpPr>
            <a:spLocks noGrp="1"/>
          </p:cNvSpPr>
          <p:nvPr>
            <p:ph type="sldNum" sz="quarter" idx="12"/>
          </p:nvPr>
        </p:nvSpPr>
        <p:spPr>
          <a:xfrm>
            <a:off x="13826082" y="7805655"/>
            <a:ext cx="301400" cy="163830"/>
          </a:xfrm>
        </p:spPr>
        <p:txBody>
          <a:bodyPr/>
          <a:lstStyle>
            <a:lvl1pPr>
              <a:defRPr>
                <a:solidFill>
                  <a:schemeClr val="accent6"/>
                </a:solidFill>
              </a:defRPr>
            </a:lvl1pPr>
          </a:lstStyle>
          <a:p>
            <a:fld id="{4737D6AF-2FA5-476A-AF60-7A8CDF2E2DFB}" type="slidenum">
              <a:rPr lang="en-US" smtClean="0"/>
              <a:pPr/>
              <a:t>‹N›</a:t>
            </a:fld>
            <a:endParaRPr lang="en-US"/>
          </a:p>
        </p:txBody>
      </p:sp>
      <p:sp>
        <p:nvSpPr>
          <p:cNvPr id="13" name="Footer Placeholder 4">
            <a:extLst>
              <a:ext uri="{FF2B5EF4-FFF2-40B4-BE49-F238E27FC236}">
                <a16:creationId xmlns:a16="http://schemas.microsoft.com/office/drawing/2014/main" id="{F90F4D08-931A-4BEE-839D-A9DD1C8798A1}"/>
              </a:ext>
            </a:extLst>
          </p:cNvPr>
          <p:cNvSpPr txBox="1">
            <a:spLocks/>
          </p:cNvSpPr>
          <p:nvPr userDrawn="1"/>
        </p:nvSpPr>
        <p:spPr>
          <a:xfrm>
            <a:off x="502918" y="7826838"/>
            <a:ext cx="10287004" cy="142646"/>
          </a:xfrm>
          <a:prstGeom prst="rect">
            <a:avLst/>
          </a:prstGeom>
        </p:spPr>
        <p:txBody>
          <a:bodyPr vert="horz" lIns="0" tIns="0" rIns="0" bIns="0" rtlCol="0" anchor="b">
            <a:noAutofit/>
          </a:bodyPr>
          <a:lstStyle>
            <a:defPPr>
              <a:defRPr lang="en-US"/>
            </a:defPPr>
            <a:lvl1pPr marL="0" algn="l" defTabSz="914400" rtl="0" eaLnBrk="1" latinLnBrk="0" hangingPunct="1">
              <a:defRPr sz="9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80">
                <a:solidFill>
                  <a:schemeClr val="accent6"/>
                </a:solidFill>
                <a:latin typeface="Calibri" panose="020F0502020204030204" pitchFamily="34" charset="0"/>
              </a:rPr>
              <a:t>© 2021 Elanco or its affiliates</a:t>
            </a:r>
          </a:p>
        </p:txBody>
      </p:sp>
    </p:spTree>
    <p:extLst>
      <p:ext uri="{BB962C8B-B14F-4D97-AF65-F5344CB8AC3E}">
        <p14:creationId xmlns:p14="http://schemas.microsoft.com/office/powerpoint/2010/main" val="304781649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secHead" preserve="1">
  <p:cSld name="Section Header 5">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452D32-09DE-4F5D-BC4C-EE675B428E7F}"/>
              </a:ext>
            </a:extLst>
          </p:cNvPr>
          <p:cNvSpPr/>
          <p:nvPr userDrawn="1"/>
        </p:nvSpPr>
        <p:spPr>
          <a:xfrm rot="5400000">
            <a:off x="3200400" y="-3200400"/>
            <a:ext cx="8229600" cy="14630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Calibri" panose="020F0502020204030204" pitchFamily="34" charset="0"/>
            </a:endParaRPr>
          </a:p>
        </p:txBody>
      </p:sp>
      <p:pic>
        <p:nvPicPr>
          <p:cNvPr id="10" name="Graphic 9">
            <a:extLst>
              <a:ext uri="{FF2B5EF4-FFF2-40B4-BE49-F238E27FC236}">
                <a16:creationId xmlns:a16="http://schemas.microsoft.com/office/drawing/2014/main" id="{401391A6-FE51-451E-A53E-C25493582BD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893100" y="1253743"/>
            <a:ext cx="2737301" cy="1350402"/>
          </a:xfrm>
          <a:prstGeom prst="rect">
            <a:avLst/>
          </a:prstGeom>
        </p:spPr>
      </p:pic>
      <p:sp>
        <p:nvSpPr>
          <p:cNvPr id="15" name="Freeform: Shape 14">
            <a:extLst>
              <a:ext uri="{FF2B5EF4-FFF2-40B4-BE49-F238E27FC236}">
                <a16:creationId xmlns:a16="http://schemas.microsoft.com/office/drawing/2014/main" id="{31716624-B025-4BC9-86C4-C9108A99D30F}"/>
              </a:ext>
            </a:extLst>
          </p:cNvPr>
          <p:cNvSpPr>
            <a:spLocks noChangeAspect="1"/>
          </p:cNvSpPr>
          <p:nvPr userDrawn="1"/>
        </p:nvSpPr>
        <p:spPr>
          <a:xfrm>
            <a:off x="0" y="1"/>
            <a:ext cx="14626742" cy="2558135"/>
          </a:xfrm>
          <a:custGeom>
            <a:avLst/>
            <a:gdLst>
              <a:gd name="connsiteX0" fmla="*/ 3016800 w 3016799"/>
              <a:gd name="connsiteY0" fmla="*/ 0 h 527621"/>
              <a:gd name="connsiteX1" fmla="*/ 0 w 3016799"/>
              <a:gd name="connsiteY1" fmla="*/ 0 h 527621"/>
              <a:gd name="connsiteX2" fmla="*/ 0 w 3016799"/>
              <a:gd name="connsiteY2" fmla="*/ 527621 h 527621"/>
              <a:gd name="connsiteX3" fmla="*/ 3016800 w 3016799"/>
              <a:gd name="connsiteY3" fmla="*/ 232 h 527621"/>
            </a:gdLst>
            <a:ahLst/>
            <a:cxnLst>
              <a:cxn ang="0">
                <a:pos x="connsiteX0" y="connsiteY0"/>
              </a:cxn>
              <a:cxn ang="0">
                <a:pos x="connsiteX1" y="connsiteY1"/>
              </a:cxn>
              <a:cxn ang="0">
                <a:pos x="connsiteX2" y="connsiteY2"/>
              </a:cxn>
              <a:cxn ang="0">
                <a:pos x="connsiteX3" y="connsiteY3"/>
              </a:cxn>
            </a:cxnLst>
            <a:rect l="l" t="t" r="r" b="b"/>
            <a:pathLst>
              <a:path w="3016799" h="527621">
                <a:moveTo>
                  <a:pt x="3016800" y="0"/>
                </a:moveTo>
                <a:lnTo>
                  <a:pt x="0" y="0"/>
                </a:lnTo>
                <a:lnTo>
                  <a:pt x="0" y="527621"/>
                </a:lnTo>
                <a:lnTo>
                  <a:pt x="3016800" y="23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solidFill>
                <a:schemeClr val="lt1"/>
              </a:solidFill>
              <a:latin typeface="Calibri" panose="020F0502020204030204" pitchFamily="34" charset="0"/>
            </a:endParaRPr>
          </a:p>
        </p:txBody>
      </p:sp>
      <p:sp>
        <p:nvSpPr>
          <p:cNvPr id="3" name="Text Placeholder 2">
            <a:extLst>
              <a:ext uri="{FF2B5EF4-FFF2-40B4-BE49-F238E27FC236}">
                <a16:creationId xmlns:a16="http://schemas.microsoft.com/office/drawing/2014/main" id="{5045F2A9-1816-4BBB-BE9D-5D22652D3F48}"/>
              </a:ext>
            </a:extLst>
          </p:cNvPr>
          <p:cNvSpPr>
            <a:spLocks noGrp="1"/>
          </p:cNvSpPr>
          <p:nvPr>
            <p:ph type="body" idx="1" hasCustomPrompt="1"/>
          </p:nvPr>
        </p:nvSpPr>
        <p:spPr>
          <a:xfrm>
            <a:off x="502920" y="512826"/>
            <a:ext cx="6814109" cy="142646"/>
          </a:xfrm>
          <a:noFill/>
        </p:spPr>
        <p:txBody>
          <a:bodyPr anchor="ctr"/>
          <a:lstStyle>
            <a:lvl1pPr marL="0" indent="0" algn="l">
              <a:spcBef>
                <a:spcPts val="0"/>
              </a:spcBef>
              <a:buNone/>
              <a:defRPr sz="1080" b="0" spc="0" baseline="0">
                <a:solidFill>
                  <a:schemeClr val="bg1"/>
                </a:solidFill>
              </a:defRPr>
            </a:lvl1pPr>
            <a:lvl2pPr marL="548627" indent="0">
              <a:buNone/>
              <a:defRPr sz="2400">
                <a:solidFill>
                  <a:schemeClr val="tx1">
                    <a:tint val="75000"/>
                  </a:schemeClr>
                </a:solidFill>
              </a:defRPr>
            </a:lvl2pPr>
            <a:lvl3pPr marL="1097252" indent="0">
              <a:buNone/>
              <a:defRPr sz="2160">
                <a:solidFill>
                  <a:schemeClr val="tx1">
                    <a:tint val="75000"/>
                  </a:schemeClr>
                </a:solidFill>
              </a:defRPr>
            </a:lvl3pPr>
            <a:lvl4pPr marL="1645879" indent="0">
              <a:buNone/>
              <a:defRPr sz="1920">
                <a:solidFill>
                  <a:schemeClr val="tx1">
                    <a:tint val="75000"/>
                  </a:schemeClr>
                </a:solidFill>
              </a:defRPr>
            </a:lvl4pPr>
            <a:lvl5pPr marL="2194505" indent="0">
              <a:buNone/>
              <a:defRPr sz="1920">
                <a:solidFill>
                  <a:schemeClr val="tx1">
                    <a:tint val="75000"/>
                  </a:schemeClr>
                </a:solidFill>
              </a:defRPr>
            </a:lvl5pPr>
            <a:lvl6pPr marL="2743132" indent="0">
              <a:buNone/>
              <a:defRPr sz="1920">
                <a:solidFill>
                  <a:schemeClr val="tx1">
                    <a:tint val="75000"/>
                  </a:schemeClr>
                </a:solidFill>
              </a:defRPr>
            </a:lvl6pPr>
            <a:lvl7pPr marL="3291757" indent="0">
              <a:buNone/>
              <a:defRPr sz="1920">
                <a:solidFill>
                  <a:schemeClr val="tx1">
                    <a:tint val="75000"/>
                  </a:schemeClr>
                </a:solidFill>
              </a:defRPr>
            </a:lvl7pPr>
            <a:lvl8pPr marL="3840384" indent="0">
              <a:buNone/>
              <a:defRPr sz="1920">
                <a:solidFill>
                  <a:schemeClr val="tx1">
                    <a:tint val="75000"/>
                  </a:schemeClr>
                </a:solidFill>
              </a:defRPr>
            </a:lvl8pPr>
            <a:lvl9pPr marL="4389011" indent="0">
              <a:buNone/>
              <a:defRPr sz="1920">
                <a:solidFill>
                  <a:schemeClr val="tx1">
                    <a:tint val="75000"/>
                  </a:schemeClr>
                </a:solidFill>
              </a:defRPr>
            </a:lvl9pPr>
          </a:lstStyle>
          <a:p>
            <a:pPr lvl="0"/>
            <a:r>
              <a:rPr lang="en-US"/>
              <a:t>Click to add Section #</a:t>
            </a:r>
          </a:p>
        </p:txBody>
      </p:sp>
      <p:sp>
        <p:nvSpPr>
          <p:cNvPr id="2" name="Title 1">
            <a:extLst>
              <a:ext uri="{FF2B5EF4-FFF2-40B4-BE49-F238E27FC236}">
                <a16:creationId xmlns:a16="http://schemas.microsoft.com/office/drawing/2014/main" id="{1FACC65C-1E8A-4AD7-BF9E-A307D4C49436}"/>
              </a:ext>
            </a:extLst>
          </p:cNvPr>
          <p:cNvSpPr>
            <a:spLocks noGrp="1"/>
          </p:cNvSpPr>
          <p:nvPr>
            <p:ph type="title" hasCustomPrompt="1"/>
          </p:nvPr>
        </p:nvSpPr>
        <p:spPr>
          <a:xfrm>
            <a:off x="502920" y="731521"/>
            <a:ext cx="6814109" cy="1143000"/>
          </a:xfrm>
          <a:noFill/>
        </p:spPr>
        <p:txBody>
          <a:bodyPr anchor="t"/>
          <a:lstStyle>
            <a:lvl1pPr algn="l">
              <a:lnSpc>
                <a:spcPct val="85000"/>
              </a:lnSpc>
              <a:defRPr sz="5280" b="0" spc="-181" baseline="0">
                <a:solidFill>
                  <a:schemeClr val="bg1"/>
                </a:solidFill>
              </a:defRPr>
            </a:lvl1pPr>
          </a:lstStyle>
          <a:p>
            <a:r>
              <a:rPr lang="en-US"/>
              <a:t>Click to add Section</a:t>
            </a:r>
          </a:p>
        </p:txBody>
      </p:sp>
      <p:sp>
        <p:nvSpPr>
          <p:cNvPr id="8" name="Date Placeholder 5">
            <a:extLst>
              <a:ext uri="{FF2B5EF4-FFF2-40B4-BE49-F238E27FC236}">
                <a16:creationId xmlns:a16="http://schemas.microsoft.com/office/drawing/2014/main" id="{608B7737-7FEF-4180-8AA1-8E655346984C}"/>
              </a:ext>
            </a:extLst>
          </p:cNvPr>
          <p:cNvSpPr>
            <a:spLocks noGrp="1"/>
          </p:cNvSpPr>
          <p:nvPr>
            <p:ph type="dt" sz="half" idx="10"/>
          </p:nvPr>
        </p:nvSpPr>
        <p:spPr>
          <a:xfrm>
            <a:off x="502915" y="350903"/>
            <a:ext cx="6814109" cy="142646"/>
          </a:xfrm>
        </p:spPr>
        <p:txBody>
          <a:bodyPr/>
          <a:lstStyle>
            <a:lvl1pPr>
              <a:defRPr>
                <a:solidFill>
                  <a:schemeClr val="bg1"/>
                </a:solidFill>
              </a:defRPr>
            </a:lvl1pPr>
          </a:lstStyle>
          <a:p>
            <a:endParaRPr lang="en-US"/>
          </a:p>
        </p:txBody>
      </p:sp>
      <p:sp>
        <p:nvSpPr>
          <p:cNvPr id="11" name="Footer Placeholder 8">
            <a:extLst>
              <a:ext uri="{FF2B5EF4-FFF2-40B4-BE49-F238E27FC236}">
                <a16:creationId xmlns:a16="http://schemas.microsoft.com/office/drawing/2014/main" id="{F2A1F938-4754-4329-A29D-170F99B41302}"/>
              </a:ext>
            </a:extLst>
          </p:cNvPr>
          <p:cNvSpPr>
            <a:spLocks noGrp="1"/>
          </p:cNvSpPr>
          <p:nvPr>
            <p:ph type="ftr" sz="quarter" idx="11"/>
          </p:nvPr>
        </p:nvSpPr>
        <p:spPr>
          <a:xfrm>
            <a:off x="502920" y="7498080"/>
            <a:ext cx="6814109" cy="274320"/>
          </a:xfrm>
        </p:spPr>
        <p:txBody>
          <a:bodyPr/>
          <a:lstStyle>
            <a:lvl1pPr algn="l">
              <a:defRPr>
                <a:solidFill>
                  <a:schemeClr val="bg1"/>
                </a:solidFill>
              </a:defRPr>
            </a:lvl1pPr>
          </a:lstStyle>
          <a:p>
            <a:endParaRPr lang="en-US"/>
          </a:p>
        </p:txBody>
      </p:sp>
      <p:sp>
        <p:nvSpPr>
          <p:cNvPr id="14" name="Slide Number Placeholder 9">
            <a:extLst>
              <a:ext uri="{FF2B5EF4-FFF2-40B4-BE49-F238E27FC236}">
                <a16:creationId xmlns:a16="http://schemas.microsoft.com/office/drawing/2014/main" id="{5F9EA1D1-58FC-4627-ABA1-8C8FE0DD2CEA}"/>
              </a:ext>
            </a:extLst>
          </p:cNvPr>
          <p:cNvSpPr>
            <a:spLocks noGrp="1"/>
          </p:cNvSpPr>
          <p:nvPr>
            <p:ph type="sldNum" sz="quarter" idx="12"/>
          </p:nvPr>
        </p:nvSpPr>
        <p:spPr>
          <a:xfrm>
            <a:off x="13826082" y="7805655"/>
            <a:ext cx="301400" cy="163830"/>
          </a:xfrm>
        </p:spPr>
        <p:txBody>
          <a:bodyPr/>
          <a:lstStyle>
            <a:lvl1pPr>
              <a:defRPr>
                <a:solidFill>
                  <a:schemeClr val="bg1"/>
                </a:solidFill>
              </a:defRPr>
            </a:lvl1pPr>
          </a:lstStyle>
          <a:p>
            <a:fld id="{4737D6AF-2FA5-476A-AF60-7A8CDF2E2DFB}" type="slidenum">
              <a:rPr lang="en-US" smtClean="0"/>
              <a:pPr/>
              <a:t>‹N›</a:t>
            </a:fld>
            <a:endParaRPr lang="en-US"/>
          </a:p>
        </p:txBody>
      </p:sp>
      <p:sp>
        <p:nvSpPr>
          <p:cNvPr id="17" name="Footer Placeholder 4">
            <a:extLst>
              <a:ext uri="{FF2B5EF4-FFF2-40B4-BE49-F238E27FC236}">
                <a16:creationId xmlns:a16="http://schemas.microsoft.com/office/drawing/2014/main" id="{54AFECBD-8E57-4FF1-A78B-561B2D16C477}"/>
              </a:ext>
            </a:extLst>
          </p:cNvPr>
          <p:cNvSpPr txBox="1">
            <a:spLocks/>
          </p:cNvSpPr>
          <p:nvPr userDrawn="1"/>
        </p:nvSpPr>
        <p:spPr>
          <a:xfrm>
            <a:off x="502918" y="7826838"/>
            <a:ext cx="10287004" cy="142646"/>
          </a:xfrm>
          <a:prstGeom prst="rect">
            <a:avLst/>
          </a:prstGeom>
        </p:spPr>
        <p:txBody>
          <a:bodyPr vert="horz" lIns="0" tIns="0" rIns="0" bIns="0" rtlCol="0" anchor="b">
            <a:noAutofit/>
          </a:bodyPr>
          <a:lstStyle>
            <a:defPPr>
              <a:defRPr lang="en-US"/>
            </a:defPPr>
            <a:lvl1pPr marL="0" algn="l" defTabSz="914400" rtl="0" eaLnBrk="1" latinLnBrk="0" hangingPunct="1">
              <a:defRPr sz="9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80">
                <a:solidFill>
                  <a:schemeClr val="bg1">
                    <a:alpha val="50000"/>
                  </a:schemeClr>
                </a:solidFill>
                <a:latin typeface="Calibri" panose="020F0502020204030204" pitchFamily="34" charset="0"/>
              </a:rPr>
              <a:t>© 2021 Elanco or its affiliates</a:t>
            </a:r>
          </a:p>
        </p:txBody>
      </p:sp>
    </p:spTree>
    <p:extLst>
      <p:ext uri="{BB962C8B-B14F-4D97-AF65-F5344CB8AC3E}">
        <p14:creationId xmlns:p14="http://schemas.microsoft.com/office/powerpoint/2010/main" val="312937475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Section Header 6">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45F2A9-1816-4BBB-BE9D-5D22652D3F48}"/>
              </a:ext>
            </a:extLst>
          </p:cNvPr>
          <p:cNvSpPr>
            <a:spLocks noGrp="1"/>
          </p:cNvSpPr>
          <p:nvPr>
            <p:ph type="body" idx="1"/>
          </p:nvPr>
        </p:nvSpPr>
        <p:spPr>
          <a:xfrm>
            <a:off x="502920" y="512826"/>
            <a:ext cx="10303459" cy="142646"/>
          </a:xfrm>
          <a:noFill/>
        </p:spPr>
        <p:txBody>
          <a:bodyPr anchor="ctr"/>
          <a:lstStyle>
            <a:lvl1pPr marL="0" indent="0" algn="l">
              <a:spcBef>
                <a:spcPts val="0"/>
              </a:spcBef>
              <a:buNone/>
              <a:defRPr sz="1080" b="0" spc="0" baseline="0">
                <a:solidFill>
                  <a:schemeClr val="tx2"/>
                </a:solidFill>
              </a:defRPr>
            </a:lvl1pPr>
            <a:lvl2pPr marL="548627" indent="0">
              <a:buNone/>
              <a:defRPr sz="2400">
                <a:solidFill>
                  <a:schemeClr val="tx1">
                    <a:tint val="75000"/>
                  </a:schemeClr>
                </a:solidFill>
              </a:defRPr>
            </a:lvl2pPr>
            <a:lvl3pPr marL="1097252" indent="0">
              <a:buNone/>
              <a:defRPr sz="2160">
                <a:solidFill>
                  <a:schemeClr val="tx1">
                    <a:tint val="75000"/>
                  </a:schemeClr>
                </a:solidFill>
              </a:defRPr>
            </a:lvl3pPr>
            <a:lvl4pPr marL="1645879" indent="0">
              <a:buNone/>
              <a:defRPr sz="1920">
                <a:solidFill>
                  <a:schemeClr val="tx1">
                    <a:tint val="75000"/>
                  </a:schemeClr>
                </a:solidFill>
              </a:defRPr>
            </a:lvl4pPr>
            <a:lvl5pPr marL="2194505" indent="0">
              <a:buNone/>
              <a:defRPr sz="1920">
                <a:solidFill>
                  <a:schemeClr val="tx1">
                    <a:tint val="75000"/>
                  </a:schemeClr>
                </a:solidFill>
              </a:defRPr>
            </a:lvl5pPr>
            <a:lvl6pPr marL="2743132" indent="0">
              <a:buNone/>
              <a:defRPr sz="1920">
                <a:solidFill>
                  <a:schemeClr val="tx1">
                    <a:tint val="75000"/>
                  </a:schemeClr>
                </a:solidFill>
              </a:defRPr>
            </a:lvl6pPr>
            <a:lvl7pPr marL="3291757" indent="0">
              <a:buNone/>
              <a:defRPr sz="1920">
                <a:solidFill>
                  <a:schemeClr val="tx1">
                    <a:tint val="75000"/>
                  </a:schemeClr>
                </a:solidFill>
              </a:defRPr>
            </a:lvl7pPr>
            <a:lvl8pPr marL="3840384" indent="0">
              <a:buNone/>
              <a:defRPr sz="1920">
                <a:solidFill>
                  <a:schemeClr val="tx1">
                    <a:tint val="75000"/>
                  </a:schemeClr>
                </a:solidFill>
              </a:defRPr>
            </a:lvl8pPr>
            <a:lvl9pPr marL="4389011" indent="0">
              <a:buNone/>
              <a:defRPr sz="1920">
                <a:solidFill>
                  <a:schemeClr val="tx1">
                    <a:tint val="75000"/>
                  </a:schemeClr>
                </a:solidFill>
              </a:defRPr>
            </a:lvl9pPr>
          </a:lstStyle>
          <a:p>
            <a:pPr lvl="0"/>
            <a:r>
              <a:rPr lang="en-US"/>
              <a:t>Click to edit Master text styles</a:t>
            </a:r>
          </a:p>
        </p:txBody>
      </p:sp>
      <p:sp>
        <p:nvSpPr>
          <p:cNvPr id="2" name="Title 1">
            <a:extLst>
              <a:ext uri="{FF2B5EF4-FFF2-40B4-BE49-F238E27FC236}">
                <a16:creationId xmlns:a16="http://schemas.microsoft.com/office/drawing/2014/main" id="{1FACC65C-1E8A-4AD7-BF9E-A307D4C49436}"/>
              </a:ext>
            </a:extLst>
          </p:cNvPr>
          <p:cNvSpPr>
            <a:spLocks noGrp="1"/>
          </p:cNvSpPr>
          <p:nvPr>
            <p:ph type="title" hasCustomPrompt="1"/>
          </p:nvPr>
        </p:nvSpPr>
        <p:spPr>
          <a:xfrm>
            <a:off x="502920" y="731520"/>
            <a:ext cx="10303459" cy="3379622"/>
          </a:xfrm>
          <a:noFill/>
        </p:spPr>
        <p:txBody>
          <a:bodyPr anchor="t"/>
          <a:lstStyle>
            <a:lvl1pPr algn="l">
              <a:lnSpc>
                <a:spcPct val="85000"/>
              </a:lnSpc>
              <a:defRPr sz="5280" b="1" spc="-301" baseline="0">
                <a:solidFill>
                  <a:schemeClr val="tx2"/>
                </a:solidFill>
              </a:defRPr>
            </a:lvl1pPr>
          </a:lstStyle>
          <a:p>
            <a:r>
              <a:rPr lang="en-US"/>
              <a:t>Click to add Section</a:t>
            </a:r>
          </a:p>
        </p:txBody>
      </p:sp>
      <p:sp>
        <p:nvSpPr>
          <p:cNvPr id="8" name="Date Placeholder 5">
            <a:extLst>
              <a:ext uri="{FF2B5EF4-FFF2-40B4-BE49-F238E27FC236}">
                <a16:creationId xmlns:a16="http://schemas.microsoft.com/office/drawing/2014/main" id="{9E5222BF-68DE-4BE1-AD3F-97C5C20BB17F}"/>
              </a:ext>
            </a:extLst>
          </p:cNvPr>
          <p:cNvSpPr>
            <a:spLocks noGrp="1"/>
          </p:cNvSpPr>
          <p:nvPr>
            <p:ph type="dt" sz="half" idx="10"/>
          </p:nvPr>
        </p:nvSpPr>
        <p:spPr>
          <a:xfrm>
            <a:off x="502915" y="350903"/>
            <a:ext cx="10303459" cy="142646"/>
          </a:xfrm>
        </p:spPr>
        <p:txBody>
          <a:bodyPr/>
          <a:lstStyle/>
          <a:p>
            <a:endParaRPr lang="en-US"/>
          </a:p>
        </p:txBody>
      </p:sp>
      <p:pic>
        <p:nvPicPr>
          <p:cNvPr id="9" name="Graphic 8">
            <a:extLst>
              <a:ext uri="{FF2B5EF4-FFF2-40B4-BE49-F238E27FC236}">
                <a16:creationId xmlns:a16="http://schemas.microsoft.com/office/drawing/2014/main" id="{4BB2F70F-769F-49CC-A2DB-5740EE112FD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893101" y="1253743"/>
            <a:ext cx="2737300" cy="1350402"/>
          </a:xfrm>
          <a:prstGeom prst="rect">
            <a:avLst/>
          </a:prstGeom>
        </p:spPr>
      </p:pic>
      <p:sp>
        <p:nvSpPr>
          <p:cNvPr id="10" name="Freeform: Shape 9">
            <a:extLst>
              <a:ext uri="{FF2B5EF4-FFF2-40B4-BE49-F238E27FC236}">
                <a16:creationId xmlns:a16="http://schemas.microsoft.com/office/drawing/2014/main" id="{7EAFCFD1-8ABF-410E-9B37-14A671F238CB}"/>
              </a:ext>
            </a:extLst>
          </p:cNvPr>
          <p:cNvSpPr>
            <a:spLocks noChangeAspect="1"/>
          </p:cNvSpPr>
          <p:nvPr userDrawn="1"/>
        </p:nvSpPr>
        <p:spPr>
          <a:xfrm flipH="1" flipV="1">
            <a:off x="3658" y="5671466"/>
            <a:ext cx="14626742" cy="2558135"/>
          </a:xfrm>
          <a:custGeom>
            <a:avLst/>
            <a:gdLst>
              <a:gd name="connsiteX0" fmla="*/ 3016800 w 3016799"/>
              <a:gd name="connsiteY0" fmla="*/ 0 h 527621"/>
              <a:gd name="connsiteX1" fmla="*/ 0 w 3016799"/>
              <a:gd name="connsiteY1" fmla="*/ 0 h 527621"/>
              <a:gd name="connsiteX2" fmla="*/ 0 w 3016799"/>
              <a:gd name="connsiteY2" fmla="*/ 527621 h 527621"/>
              <a:gd name="connsiteX3" fmla="*/ 3016800 w 3016799"/>
              <a:gd name="connsiteY3" fmla="*/ 232 h 527621"/>
            </a:gdLst>
            <a:ahLst/>
            <a:cxnLst>
              <a:cxn ang="0">
                <a:pos x="connsiteX0" y="connsiteY0"/>
              </a:cxn>
              <a:cxn ang="0">
                <a:pos x="connsiteX1" y="connsiteY1"/>
              </a:cxn>
              <a:cxn ang="0">
                <a:pos x="connsiteX2" y="connsiteY2"/>
              </a:cxn>
              <a:cxn ang="0">
                <a:pos x="connsiteX3" y="connsiteY3"/>
              </a:cxn>
            </a:cxnLst>
            <a:rect l="l" t="t" r="r" b="b"/>
            <a:pathLst>
              <a:path w="3016799" h="527621">
                <a:moveTo>
                  <a:pt x="3016800" y="0"/>
                </a:moveTo>
                <a:lnTo>
                  <a:pt x="0" y="0"/>
                </a:lnTo>
                <a:lnTo>
                  <a:pt x="0" y="527621"/>
                </a:lnTo>
                <a:lnTo>
                  <a:pt x="3016800" y="23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solidFill>
                <a:schemeClr val="lt1"/>
              </a:solidFill>
              <a:latin typeface="Calibri" panose="020F0502020204030204" pitchFamily="34" charset="0"/>
            </a:endParaRPr>
          </a:p>
        </p:txBody>
      </p:sp>
      <p:sp>
        <p:nvSpPr>
          <p:cNvPr id="13" name="Slide Number Placeholder 9">
            <a:extLst>
              <a:ext uri="{FF2B5EF4-FFF2-40B4-BE49-F238E27FC236}">
                <a16:creationId xmlns:a16="http://schemas.microsoft.com/office/drawing/2014/main" id="{0EB6705F-E8A3-4526-A86D-86CA88F45EAF}"/>
              </a:ext>
            </a:extLst>
          </p:cNvPr>
          <p:cNvSpPr>
            <a:spLocks noGrp="1"/>
          </p:cNvSpPr>
          <p:nvPr>
            <p:ph type="sldNum" sz="quarter" idx="12"/>
          </p:nvPr>
        </p:nvSpPr>
        <p:spPr>
          <a:xfrm>
            <a:off x="13826082" y="7805655"/>
            <a:ext cx="301400" cy="163830"/>
          </a:xfrm>
        </p:spPr>
        <p:txBody>
          <a:bodyPr/>
          <a:lstStyle>
            <a:lvl1pPr>
              <a:defRPr>
                <a:solidFill>
                  <a:schemeClr val="bg1"/>
                </a:solidFill>
              </a:defRPr>
            </a:lvl1pPr>
          </a:lstStyle>
          <a:p>
            <a:fld id="{4737D6AF-2FA5-476A-AF60-7A8CDF2E2DFB}" type="slidenum">
              <a:rPr lang="en-US" smtClean="0"/>
              <a:pPr/>
              <a:t>‹N›</a:t>
            </a:fld>
            <a:endParaRPr lang="en-US"/>
          </a:p>
        </p:txBody>
      </p:sp>
      <p:sp>
        <p:nvSpPr>
          <p:cNvPr id="14" name="Footer Placeholder 16">
            <a:extLst>
              <a:ext uri="{FF2B5EF4-FFF2-40B4-BE49-F238E27FC236}">
                <a16:creationId xmlns:a16="http://schemas.microsoft.com/office/drawing/2014/main" id="{97BFD631-B30B-41FA-973B-426723D60230}"/>
              </a:ext>
            </a:extLst>
          </p:cNvPr>
          <p:cNvSpPr>
            <a:spLocks noGrp="1"/>
          </p:cNvSpPr>
          <p:nvPr>
            <p:ph type="ftr" sz="quarter" idx="11"/>
          </p:nvPr>
        </p:nvSpPr>
        <p:spPr>
          <a:xfrm>
            <a:off x="6665976" y="7663008"/>
            <a:ext cx="7461504" cy="142646"/>
          </a:xfrm>
        </p:spPr>
        <p:txBody>
          <a:bodyPr/>
          <a:lstStyle>
            <a:lvl1pPr algn="r">
              <a:defRPr>
                <a:solidFill>
                  <a:schemeClr val="bg1"/>
                </a:solidFill>
              </a:defRPr>
            </a:lvl1pPr>
          </a:lstStyle>
          <a:p>
            <a:endParaRPr lang="en-US"/>
          </a:p>
        </p:txBody>
      </p:sp>
      <p:sp>
        <p:nvSpPr>
          <p:cNvPr id="15" name="Footer Placeholder 4">
            <a:extLst>
              <a:ext uri="{FF2B5EF4-FFF2-40B4-BE49-F238E27FC236}">
                <a16:creationId xmlns:a16="http://schemas.microsoft.com/office/drawing/2014/main" id="{7A626E15-FA7B-4DF7-8B05-BC5C1EEBD790}"/>
              </a:ext>
            </a:extLst>
          </p:cNvPr>
          <p:cNvSpPr txBox="1">
            <a:spLocks/>
          </p:cNvSpPr>
          <p:nvPr userDrawn="1"/>
        </p:nvSpPr>
        <p:spPr>
          <a:xfrm>
            <a:off x="3474720" y="7826838"/>
            <a:ext cx="7680960" cy="142646"/>
          </a:xfrm>
          <a:prstGeom prst="rect">
            <a:avLst/>
          </a:prstGeom>
        </p:spPr>
        <p:txBody>
          <a:bodyPr vert="horz" lIns="0" tIns="0" rIns="0" bIns="0" rtlCol="0" anchor="b">
            <a:noAutofit/>
          </a:bodyPr>
          <a:lstStyle>
            <a:defPPr>
              <a:defRPr lang="en-US"/>
            </a:defPPr>
            <a:lvl1pPr marL="0" algn="l" defTabSz="914400" rtl="0" eaLnBrk="1" latinLnBrk="0" hangingPunct="1">
              <a:defRPr sz="9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80">
                <a:solidFill>
                  <a:schemeClr val="bg1">
                    <a:alpha val="50000"/>
                  </a:schemeClr>
                </a:solidFill>
                <a:latin typeface="Calibri" panose="020F0502020204030204" pitchFamily="34" charset="0"/>
              </a:rPr>
              <a:t>© 2021 Elanco or its affiliates</a:t>
            </a:r>
          </a:p>
        </p:txBody>
      </p:sp>
    </p:spTree>
    <p:extLst>
      <p:ext uri="{BB962C8B-B14F-4D97-AF65-F5344CB8AC3E}">
        <p14:creationId xmlns:p14="http://schemas.microsoft.com/office/powerpoint/2010/main" val="226533359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F85E84C-CFDA-456F-8A0D-1A5C08E5DA6E}"/>
              </a:ext>
            </a:extLst>
          </p:cNvPr>
          <p:cNvSpPr/>
          <p:nvPr userDrawn="1"/>
        </p:nvSpPr>
        <p:spPr>
          <a:xfrm>
            <a:off x="0" y="0"/>
            <a:ext cx="5283892" cy="8229600"/>
          </a:xfrm>
          <a:custGeom>
            <a:avLst/>
            <a:gdLst>
              <a:gd name="connsiteX0" fmla="*/ 0 w 4403242"/>
              <a:gd name="connsiteY0" fmla="*/ 0 h 6858000"/>
              <a:gd name="connsiteX1" fmla="*/ 3204345 w 4403242"/>
              <a:gd name="connsiteY1" fmla="*/ 0 h 6858000"/>
              <a:gd name="connsiteX2" fmla="*/ 4403242 w 4403242"/>
              <a:gd name="connsiteY2" fmla="*/ 6858000 h 6858000"/>
              <a:gd name="connsiteX3" fmla="*/ 0 w 44032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03242" h="6858000">
                <a:moveTo>
                  <a:pt x="0" y="0"/>
                </a:moveTo>
                <a:lnTo>
                  <a:pt x="3204345" y="0"/>
                </a:lnTo>
                <a:lnTo>
                  <a:pt x="4403242"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920">
              <a:latin typeface="Calibri" panose="020F0502020204030204" pitchFamily="34" charset="0"/>
            </a:endParaRPr>
          </a:p>
        </p:txBody>
      </p:sp>
      <p:sp>
        <p:nvSpPr>
          <p:cNvPr id="8" name="Text Placeholder 7">
            <a:extLst>
              <a:ext uri="{FF2B5EF4-FFF2-40B4-BE49-F238E27FC236}">
                <a16:creationId xmlns:a16="http://schemas.microsoft.com/office/drawing/2014/main" id="{2116B6E4-3D88-4916-80C3-2C2D46A60189}"/>
              </a:ext>
            </a:extLst>
          </p:cNvPr>
          <p:cNvSpPr>
            <a:spLocks noGrp="1"/>
          </p:cNvSpPr>
          <p:nvPr>
            <p:ph type="body" sz="quarter" idx="13"/>
          </p:nvPr>
        </p:nvSpPr>
        <p:spPr>
          <a:xfrm>
            <a:off x="5647376" y="731520"/>
            <a:ext cx="6194101" cy="6766560"/>
          </a:xfrm>
        </p:spPr>
        <p:txBody>
          <a:bodyPr anchor="ctr"/>
          <a:lstStyle>
            <a:lvl1pPr>
              <a:buNone/>
              <a:defRPr sz="2400" b="1" spc="-120" baseline="0">
                <a:solidFill>
                  <a:schemeClr val="tx2"/>
                </a:solidFill>
              </a:defRPr>
            </a:lvl1pPr>
            <a:lvl2pPr marL="0" indent="0">
              <a:buFont typeface="Arial" panose="020B0604020202020204" pitchFamily="34" charset="0"/>
              <a:buNone/>
              <a:defRPr sz="1920" b="0">
                <a:solidFill>
                  <a:schemeClr val="tx1"/>
                </a:solidFill>
              </a:defRPr>
            </a:lvl2pPr>
            <a:lvl3pPr>
              <a:defRPr sz="1680" b="0">
                <a:solidFill>
                  <a:schemeClr val="tx1"/>
                </a:solidFill>
              </a:defRPr>
            </a:lvl3pPr>
            <a:lvl4pPr>
              <a:defRPr sz="1680" b="0">
                <a:solidFill>
                  <a:schemeClr val="tx1"/>
                </a:solidFill>
              </a:defRPr>
            </a:lvl4pPr>
            <a:lvl5pPr>
              <a:defRPr sz="1680" b="0">
                <a:solidFill>
                  <a:schemeClr val="tx1"/>
                </a:solidFill>
              </a:defRPr>
            </a:lvl5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7F9FE70C-789E-44C8-A1FA-7CED87721483}"/>
              </a:ext>
            </a:extLst>
          </p:cNvPr>
          <p:cNvSpPr>
            <a:spLocks noGrp="1"/>
          </p:cNvSpPr>
          <p:nvPr>
            <p:ph type="title"/>
          </p:nvPr>
        </p:nvSpPr>
        <p:spPr>
          <a:xfrm>
            <a:off x="502921" y="2971267"/>
            <a:ext cx="3337560" cy="2287066"/>
          </a:xfrm>
        </p:spPr>
        <p:txBody>
          <a:bodyPr anchor="ctr"/>
          <a:lstStyle>
            <a:lvl1pPr algn="ctr">
              <a:defRPr>
                <a:solidFill>
                  <a:schemeClr val="tx2"/>
                </a:solidFill>
              </a:defRPr>
            </a:lvl1pPr>
          </a:lstStyle>
          <a:p>
            <a:r>
              <a:rPr lang="en-US"/>
              <a:t>Click to edit Master title style</a:t>
            </a:r>
          </a:p>
        </p:txBody>
      </p:sp>
      <p:sp>
        <p:nvSpPr>
          <p:cNvPr id="6" name="Date Placeholder 5">
            <a:extLst>
              <a:ext uri="{FF2B5EF4-FFF2-40B4-BE49-F238E27FC236}">
                <a16:creationId xmlns:a16="http://schemas.microsoft.com/office/drawing/2014/main" id="{C6D3D99E-A634-43BA-AB0C-610264CD292C}"/>
              </a:ext>
            </a:extLst>
          </p:cNvPr>
          <p:cNvSpPr>
            <a:spLocks noGrp="1"/>
          </p:cNvSpPr>
          <p:nvPr>
            <p:ph type="dt" sz="half" idx="14"/>
          </p:nvPr>
        </p:nvSpPr>
        <p:spPr>
          <a:xfrm>
            <a:off x="502915" y="350903"/>
            <a:ext cx="3017520" cy="142646"/>
          </a:xfrm>
        </p:spPr>
        <p:txBody>
          <a:bodyPr/>
          <a:lstStyle/>
          <a:p>
            <a:endParaRPr lang="en-US"/>
          </a:p>
        </p:txBody>
      </p:sp>
      <p:sp>
        <p:nvSpPr>
          <p:cNvPr id="11" name="Slide Number Placeholder 9">
            <a:extLst>
              <a:ext uri="{FF2B5EF4-FFF2-40B4-BE49-F238E27FC236}">
                <a16:creationId xmlns:a16="http://schemas.microsoft.com/office/drawing/2014/main" id="{574945BF-6338-4A11-BFD6-585C5B650446}"/>
              </a:ext>
            </a:extLst>
          </p:cNvPr>
          <p:cNvSpPr>
            <a:spLocks noGrp="1"/>
          </p:cNvSpPr>
          <p:nvPr>
            <p:ph type="sldNum" sz="quarter" idx="12"/>
          </p:nvPr>
        </p:nvSpPr>
        <p:spPr>
          <a:xfrm>
            <a:off x="13111184" y="7805655"/>
            <a:ext cx="301400" cy="163830"/>
          </a:xfrm>
        </p:spPr>
        <p:txBody>
          <a:bodyPr/>
          <a:lstStyle/>
          <a:p>
            <a:fld id="{4737D6AF-2FA5-476A-AF60-7A8CDF2E2DFB}" type="slidenum">
              <a:rPr lang="en-US" smtClean="0"/>
              <a:pPr/>
              <a:t>‹N›</a:t>
            </a:fld>
            <a:endParaRPr lang="en-US"/>
          </a:p>
        </p:txBody>
      </p:sp>
      <p:sp>
        <p:nvSpPr>
          <p:cNvPr id="14" name="Footer Placeholder 16">
            <a:extLst>
              <a:ext uri="{FF2B5EF4-FFF2-40B4-BE49-F238E27FC236}">
                <a16:creationId xmlns:a16="http://schemas.microsoft.com/office/drawing/2014/main" id="{B9781C92-AD27-4174-9C0B-593566A7F2DE}"/>
              </a:ext>
            </a:extLst>
          </p:cNvPr>
          <p:cNvSpPr>
            <a:spLocks noGrp="1"/>
          </p:cNvSpPr>
          <p:nvPr>
            <p:ph type="ftr" sz="quarter" idx="11"/>
          </p:nvPr>
        </p:nvSpPr>
        <p:spPr>
          <a:xfrm>
            <a:off x="5647373" y="7663008"/>
            <a:ext cx="7461504" cy="142646"/>
          </a:xfrm>
        </p:spPr>
        <p:txBody>
          <a:bodyPr/>
          <a:lstStyle/>
          <a:p>
            <a:endParaRPr lang="en-US"/>
          </a:p>
        </p:txBody>
      </p:sp>
      <p:sp>
        <p:nvSpPr>
          <p:cNvPr id="15" name="Footer Placeholder 4">
            <a:extLst>
              <a:ext uri="{FF2B5EF4-FFF2-40B4-BE49-F238E27FC236}">
                <a16:creationId xmlns:a16="http://schemas.microsoft.com/office/drawing/2014/main" id="{7B60B17B-74F4-4200-89A6-5914BDB06C08}"/>
              </a:ext>
            </a:extLst>
          </p:cNvPr>
          <p:cNvSpPr txBox="1">
            <a:spLocks/>
          </p:cNvSpPr>
          <p:nvPr userDrawn="1"/>
        </p:nvSpPr>
        <p:spPr>
          <a:xfrm>
            <a:off x="5647372" y="7826838"/>
            <a:ext cx="7680960" cy="142646"/>
          </a:xfrm>
          <a:prstGeom prst="rect">
            <a:avLst/>
          </a:prstGeom>
        </p:spPr>
        <p:txBody>
          <a:bodyPr vert="horz" lIns="0" tIns="0" rIns="0" bIns="0" rtlCol="0" anchor="b">
            <a:noAutofit/>
          </a:bodyPr>
          <a:lstStyle>
            <a:defPPr>
              <a:defRPr lang="en-US"/>
            </a:defPPr>
            <a:lvl1pPr marL="0" algn="l" defTabSz="914400" rtl="0" eaLnBrk="1" latinLnBrk="0" hangingPunct="1">
              <a:defRPr sz="9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80">
                <a:latin typeface="Calibri" panose="020F0502020204030204" pitchFamily="34" charset="0"/>
              </a:rPr>
              <a:t>© 2021 Elanco or its affiliates</a:t>
            </a:r>
          </a:p>
        </p:txBody>
      </p:sp>
    </p:spTree>
    <p:extLst>
      <p:ext uri="{BB962C8B-B14F-4D97-AF65-F5344CB8AC3E}">
        <p14:creationId xmlns:p14="http://schemas.microsoft.com/office/powerpoint/2010/main" val="150080607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F85E84C-CFDA-456F-8A0D-1A5C08E5DA6E}"/>
              </a:ext>
            </a:extLst>
          </p:cNvPr>
          <p:cNvSpPr/>
          <p:nvPr userDrawn="1"/>
        </p:nvSpPr>
        <p:spPr>
          <a:xfrm>
            <a:off x="0" y="0"/>
            <a:ext cx="5283892" cy="8229600"/>
          </a:xfrm>
          <a:custGeom>
            <a:avLst/>
            <a:gdLst>
              <a:gd name="connsiteX0" fmla="*/ 0 w 4403242"/>
              <a:gd name="connsiteY0" fmla="*/ 0 h 6858000"/>
              <a:gd name="connsiteX1" fmla="*/ 3204345 w 4403242"/>
              <a:gd name="connsiteY1" fmla="*/ 0 h 6858000"/>
              <a:gd name="connsiteX2" fmla="*/ 4403242 w 4403242"/>
              <a:gd name="connsiteY2" fmla="*/ 6858000 h 6858000"/>
              <a:gd name="connsiteX3" fmla="*/ 0 w 44032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03242" h="6858000">
                <a:moveTo>
                  <a:pt x="0" y="0"/>
                </a:moveTo>
                <a:lnTo>
                  <a:pt x="3204345" y="0"/>
                </a:lnTo>
                <a:lnTo>
                  <a:pt x="4403242"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920">
              <a:latin typeface="Calibri" panose="020F0502020204030204" pitchFamily="34" charset="0"/>
            </a:endParaRPr>
          </a:p>
        </p:txBody>
      </p:sp>
      <p:sp>
        <p:nvSpPr>
          <p:cNvPr id="8" name="Text Placeholder 7">
            <a:extLst>
              <a:ext uri="{FF2B5EF4-FFF2-40B4-BE49-F238E27FC236}">
                <a16:creationId xmlns:a16="http://schemas.microsoft.com/office/drawing/2014/main" id="{2116B6E4-3D88-4916-80C3-2C2D46A60189}"/>
              </a:ext>
            </a:extLst>
          </p:cNvPr>
          <p:cNvSpPr>
            <a:spLocks noGrp="1"/>
          </p:cNvSpPr>
          <p:nvPr>
            <p:ph type="body" sz="quarter" idx="13"/>
          </p:nvPr>
        </p:nvSpPr>
        <p:spPr>
          <a:xfrm>
            <a:off x="5647376" y="731520"/>
            <a:ext cx="6194101" cy="6766560"/>
          </a:xfrm>
        </p:spPr>
        <p:txBody>
          <a:bodyPr anchor="ctr"/>
          <a:lstStyle>
            <a:lvl1pPr>
              <a:buNone/>
              <a:defRPr sz="2400" b="1" spc="-120" baseline="0">
                <a:solidFill>
                  <a:schemeClr val="tx2"/>
                </a:solidFill>
              </a:defRPr>
            </a:lvl1pPr>
            <a:lvl2pPr marL="0" indent="0">
              <a:buFont typeface="Arial" panose="020B0604020202020204" pitchFamily="34" charset="0"/>
              <a:buNone/>
              <a:defRPr sz="1920" b="0">
                <a:solidFill>
                  <a:schemeClr val="tx1"/>
                </a:solidFill>
              </a:defRPr>
            </a:lvl2pPr>
            <a:lvl3pPr>
              <a:defRPr sz="1680" b="0">
                <a:solidFill>
                  <a:schemeClr val="tx1"/>
                </a:solidFill>
              </a:defRPr>
            </a:lvl3pPr>
            <a:lvl4pPr>
              <a:defRPr sz="1680" b="0">
                <a:solidFill>
                  <a:schemeClr val="tx1"/>
                </a:solidFill>
              </a:defRPr>
            </a:lvl4pPr>
            <a:lvl5pPr>
              <a:defRPr sz="1680" b="0">
                <a:solidFill>
                  <a:schemeClr val="tx1"/>
                </a:solidFill>
              </a:defRPr>
            </a:lvl5pPr>
          </a:lstStyle>
          <a:p>
            <a:pPr lvl="0"/>
            <a:r>
              <a:rPr lang="en-US"/>
              <a:t>Click to edit Master text styles</a:t>
            </a:r>
          </a:p>
          <a:p>
            <a:pPr lvl="1"/>
            <a:r>
              <a:rPr lang="en-US"/>
              <a:t>Second level</a:t>
            </a:r>
          </a:p>
        </p:txBody>
      </p:sp>
      <p:sp>
        <p:nvSpPr>
          <p:cNvPr id="2" name="Title 1">
            <a:extLst>
              <a:ext uri="{FF2B5EF4-FFF2-40B4-BE49-F238E27FC236}">
                <a16:creationId xmlns:a16="http://schemas.microsoft.com/office/drawing/2014/main" id="{7F9FE70C-789E-44C8-A1FA-7CED87721483}"/>
              </a:ext>
            </a:extLst>
          </p:cNvPr>
          <p:cNvSpPr>
            <a:spLocks noGrp="1"/>
          </p:cNvSpPr>
          <p:nvPr>
            <p:ph type="title"/>
          </p:nvPr>
        </p:nvSpPr>
        <p:spPr>
          <a:xfrm>
            <a:off x="502921" y="2971267"/>
            <a:ext cx="3337560" cy="2287066"/>
          </a:xfrm>
        </p:spPr>
        <p:txBody>
          <a:bodyPr anchor="ctr"/>
          <a:lstStyle>
            <a:lvl1pPr algn="ctr">
              <a:lnSpc>
                <a:spcPct val="85000"/>
              </a:lnSpc>
              <a:defRPr sz="4800" b="0" spc="-120" baseline="0">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EDC4853C-02CD-4467-BF03-886E046C2D65}"/>
              </a:ext>
            </a:extLst>
          </p:cNvPr>
          <p:cNvSpPr>
            <a:spLocks noGrp="1"/>
          </p:cNvSpPr>
          <p:nvPr>
            <p:ph type="dt" sz="half" idx="14"/>
          </p:nvPr>
        </p:nvSpPr>
        <p:spPr>
          <a:xfrm>
            <a:off x="502915" y="350903"/>
            <a:ext cx="3017520" cy="142646"/>
          </a:xfrm>
        </p:spPr>
        <p:txBody>
          <a:bodyPr/>
          <a:lstStyle>
            <a:lvl1pPr>
              <a:defRPr>
                <a:solidFill>
                  <a:schemeClr val="bg1"/>
                </a:solidFill>
              </a:defRPr>
            </a:lvl1pPr>
          </a:lstStyle>
          <a:p>
            <a:endParaRPr lang="en-US"/>
          </a:p>
        </p:txBody>
      </p:sp>
      <p:sp>
        <p:nvSpPr>
          <p:cNvPr id="9" name="Slide Number Placeholder 9">
            <a:extLst>
              <a:ext uri="{FF2B5EF4-FFF2-40B4-BE49-F238E27FC236}">
                <a16:creationId xmlns:a16="http://schemas.microsoft.com/office/drawing/2014/main" id="{AB297B18-B39F-4374-9DC6-FA286EF3A447}"/>
              </a:ext>
            </a:extLst>
          </p:cNvPr>
          <p:cNvSpPr>
            <a:spLocks noGrp="1"/>
          </p:cNvSpPr>
          <p:nvPr>
            <p:ph type="sldNum" sz="quarter" idx="12"/>
          </p:nvPr>
        </p:nvSpPr>
        <p:spPr>
          <a:xfrm>
            <a:off x="14117024" y="7931417"/>
            <a:ext cx="301400" cy="163830"/>
          </a:xfrm>
        </p:spPr>
        <p:txBody>
          <a:bodyPr/>
          <a:lstStyle/>
          <a:p>
            <a:fld id="{4737D6AF-2FA5-476A-AF60-7A8CDF2E2DFB}" type="slidenum">
              <a:rPr lang="en-US" smtClean="0"/>
              <a:pPr/>
              <a:t>‹N›</a:t>
            </a:fld>
            <a:endParaRPr lang="en-US"/>
          </a:p>
        </p:txBody>
      </p:sp>
      <p:sp>
        <p:nvSpPr>
          <p:cNvPr id="12" name="Footer Placeholder 16">
            <a:extLst>
              <a:ext uri="{FF2B5EF4-FFF2-40B4-BE49-F238E27FC236}">
                <a16:creationId xmlns:a16="http://schemas.microsoft.com/office/drawing/2014/main" id="{085F2A65-49A4-44E0-A5B4-F26BD9EDB593}"/>
              </a:ext>
            </a:extLst>
          </p:cNvPr>
          <p:cNvSpPr>
            <a:spLocks noGrp="1"/>
          </p:cNvSpPr>
          <p:nvPr>
            <p:ph type="ftr" sz="quarter" idx="11"/>
          </p:nvPr>
        </p:nvSpPr>
        <p:spPr>
          <a:xfrm>
            <a:off x="5647373" y="7663008"/>
            <a:ext cx="7461504" cy="142646"/>
          </a:xfrm>
        </p:spPr>
        <p:txBody>
          <a:bodyPr/>
          <a:lstStyle/>
          <a:p>
            <a:endParaRPr lang="en-US"/>
          </a:p>
        </p:txBody>
      </p:sp>
      <p:sp>
        <p:nvSpPr>
          <p:cNvPr id="13" name="Footer Placeholder 4">
            <a:extLst>
              <a:ext uri="{FF2B5EF4-FFF2-40B4-BE49-F238E27FC236}">
                <a16:creationId xmlns:a16="http://schemas.microsoft.com/office/drawing/2014/main" id="{72776323-EEB5-4A78-9110-561A63D56C94}"/>
              </a:ext>
            </a:extLst>
          </p:cNvPr>
          <p:cNvSpPr txBox="1">
            <a:spLocks/>
          </p:cNvSpPr>
          <p:nvPr userDrawn="1"/>
        </p:nvSpPr>
        <p:spPr>
          <a:xfrm>
            <a:off x="5647372" y="7826838"/>
            <a:ext cx="7680960" cy="142646"/>
          </a:xfrm>
          <a:prstGeom prst="rect">
            <a:avLst/>
          </a:prstGeom>
        </p:spPr>
        <p:txBody>
          <a:bodyPr vert="horz" lIns="0" tIns="0" rIns="0" bIns="0" rtlCol="0" anchor="b">
            <a:noAutofit/>
          </a:bodyPr>
          <a:lstStyle>
            <a:defPPr>
              <a:defRPr lang="en-US"/>
            </a:defPPr>
            <a:lvl1pPr marL="0" algn="l" defTabSz="914400" rtl="0" eaLnBrk="1" latinLnBrk="0" hangingPunct="1">
              <a:defRPr sz="9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80">
                <a:latin typeface="Calibri" panose="020F0502020204030204" pitchFamily="34" charset="0"/>
              </a:rPr>
              <a:t>© 2021 Elanco or its affiliates</a:t>
            </a:r>
          </a:p>
        </p:txBody>
      </p:sp>
    </p:spTree>
    <p:extLst>
      <p:ext uri="{BB962C8B-B14F-4D97-AF65-F5344CB8AC3E}">
        <p14:creationId xmlns:p14="http://schemas.microsoft.com/office/powerpoint/2010/main" val="307769829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586654-FB02-4AD7-9E0C-110F4DABF321}"/>
              </a:ext>
            </a:extLst>
          </p:cNvPr>
          <p:cNvSpPr>
            <a:spLocks noGrp="1"/>
          </p:cNvSpPr>
          <p:nvPr>
            <p:ph idx="1" hasCustomPrompt="1"/>
          </p:nvPr>
        </p:nvSpPr>
        <p:spPr>
          <a:xfrm>
            <a:off x="502920" y="2468881"/>
            <a:ext cx="13624560" cy="4434841"/>
          </a:xfrm>
        </p:spPr>
        <p:txBody>
          <a:bodyPr/>
          <a:lstStyle>
            <a:lvl1pPr>
              <a:defRPr/>
            </a:lvl1pPr>
          </a:lstStyle>
          <a:p>
            <a:r>
              <a:rPr lang="en-US"/>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F6CB19C-56E5-4470-82A4-4FB9FDD5D1D2}"/>
              </a:ext>
            </a:extLst>
          </p:cNvPr>
          <p:cNvSpPr>
            <a:spLocks noGrp="1"/>
          </p:cNvSpPr>
          <p:nvPr>
            <p:ph type="title"/>
          </p:nvPr>
        </p:nvSpPr>
        <p:spPr/>
        <p:txBody>
          <a:bodyPr/>
          <a:lstStyle/>
          <a:p>
            <a:r>
              <a:rPr lang="en-US"/>
              <a:t>Click to edit Master title style</a:t>
            </a:r>
          </a:p>
        </p:txBody>
      </p:sp>
      <p:sp>
        <p:nvSpPr>
          <p:cNvPr id="8" name="Date Placeholder 7">
            <a:extLst>
              <a:ext uri="{FF2B5EF4-FFF2-40B4-BE49-F238E27FC236}">
                <a16:creationId xmlns:a16="http://schemas.microsoft.com/office/drawing/2014/main" id="{58CE29F2-8E4C-4673-93FE-6EBA93286C87}"/>
              </a:ext>
            </a:extLst>
          </p:cNvPr>
          <p:cNvSpPr>
            <a:spLocks noGrp="1"/>
          </p:cNvSpPr>
          <p:nvPr>
            <p:ph type="dt" sz="half" idx="10"/>
          </p:nvPr>
        </p:nvSpPr>
        <p:spPr/>
        <p:txBody>
          <a:bodyPr/>
          <a:lstStyle/>
          <a:p>
            <a:endParaRPr lang="en-US"/>
          </a:p>
        </p:txBody>
      </p:sp>
      <p:sp>
        <p:nvSpPr>
          <p:cNvPr id="9" name="Footer Placeholder 8">
            <a:extLst>
              <a:ext uri="{FF2B5EF4-FFF2-40B4-BE49-F238E27FC236}">
                <a16:creationId xmlns:a16="http://schemas.microsoft.com/office/drawing/2014/main" id="{2B9499CC-0194-4E97-97C6-06F97C6385EB}"/>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FC94FC93-CE69-4727-A04D-E1DF36F436A6}"/>
              </a:ext>
            </a:extLst>
          </p:cNvPr>
          <p:cNvSpPr>
            <a:spLocks noGrp="1"/>
          </p:cNvSpPr>
          <p:nvPr>
            <p:ph type="sldNum" sz="quarter" idx="12"/>
          </p:nvPr>
        </p:nvSpPr>
        <p:spPr/>
        <p:txBody>
          <a:bodyPr/>
          <a:lstStyle/>
          <a:p>
            <a:fld id="{4737D6AF-2FA5-476A-AF60-7A8CDF2E2DFB}" type="slidenum">
              <a:rPr lang="en-US" smtClean="0"/>
              <a:pPr/>
              <a:t>‹N›</a:t>
            </a:fld>
            <a:endParaRPr lang="en-US"/>
          </a:p>
        </p:txBody>
      </p:sp>
    </p:spTree>
    <p:extLst>
      <p:ext uri="{BB962C8B-B14F-4D97-AF65-F5344CB8AC3E}">
        <p14:creationId xmlns:p14="http://schemas.microsoft.com/office/powerpoint/2010/main" val="1544643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Body-2 Column-Blu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2" name="Title 1"/>
          <p:cNvSpPr>
            <a:spLocks noGrp="1"/>
          </p:cNvSpPr>
          <p:nvPr>
            <p:ph type="title" hasCustomPrompt="1"/>
          </p:nvPr>
        </p:nvSpPr>
        <p:spPr/>
        <p:txBody>
          <a:bodyPr/>
          <a:lstStyle>
            <a:lvl1pPr>
              <a:defRPr baseline="0"/>
            </a:lvl1pPr>
          </a:lstStyle>
          <a:p>
            <a:r>
              <a:rPr lang="en-US"/>
              <a:t>CLICK TO EDIT BODY (2 COLUMN TEXT) TITLE</a:t>
            </a:r>
          </a:p>
        </p:txBody>
      </p:sp>
      <p:sp>
        <p:nvSpPr>
          <p:cNvPr id="3" name="Content Placeholder 2"/>
          <p:cNvSpPr>
            <a:spLocks noGrp="1"/>
          </p:cNvSpPr>
          <p:nvPr>
            <p:ph sz="half" idx="1"/>
          </p:nvPr>
        </p:nvSpPr>
        <p:spPr>
          <a:xfrm>
            <a:off x="731520" y="1671812"/>
            <a:ext cx="6461760" cy="5679584"/>
          </a:xfrm>
        </p:spPr>
        <p:txBody>
          <a:bodyPr/>
          <a:lstStyle>
            <a:lvl1pPr>
              <a:defRPr sz="38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437120" y="1671812"/>
            <a:ext cx="6461760" cy="5679584"/>
          </a:xfrm>
        </p:spPr>
        <p:txBody>
          <a:bodyPr/>
          <a:lstStyle>
            <a:lvl1pPr>
              <a:defRPr sz="38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7FD9226-F898-5242-BCE7-43277A971737}" type="slidenum">
              <a:rPr lang="en-US" smtClean="0"/>
              <a:t>‹N›</a:t>
            </a:fld>
            <a:endParaRPr lang="en-US"/>
          </a:p>
        </p:txBody>
      </p:sp>
      <p:pic>
        <p:nvPicPr>
          <p:cNvPr id="11" name="Picture 10" descr="elancologo_blue_fla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2657" y="7586386"/>
            <a:ext cx="809549" cy="401726"/>
          </a:xfrm>
          <a:prstGeom prst="rect">
            <a:avLst/>
          </a:prstGeom>
        </p:spPr>
      </p:pic>
      <p:sp>
        <p:nvSpPr>
          <p:cNvPr id="10" name="TextBox 9"/>
          <p:cNvSpPr txBox="1"/>
          <p:nvPr userDrawn="1"/>
        </p:nvSpPr>
        <p:spPr>
          <a:xfrm>
            <a:off x="1232206" y="7572667"/>
            <a:ext cx="4489054" cy="400110"/>
          </a:xfrm>
          <a:prstGeom prst="rect">
            <a:avLst/>
          </a:prstGeom>
          <a:noFill/>
        </p:spPr>
        <p:txBody>
          <a:bodyPr wrap="square" rtlCol="0" anchor="ctr">
            <a:spAutoFit/>
          </a:bodyPr>
          <a:ls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1000" kern="1200">
                <a:solidFill>
                  <a:srgbClr val="3D789F"/>
                </a:solidFill>
                <a:effectLst/>
                <a:latin typeface="Calibri" panose="020F0502020204030204" pitchFamily="34" charset="0"/>
                <a:ea typeface="+mn-ea"/>
                <a:cs typeface="Calibri" panose="020F0502020204030204" pitchFamily="34" charset="0"/>
              </a:rPr>
              <a:t>Elanco and the diagonal</a:t>
            </a:r>
            <a:r>
              <a:rPr lang="en-US" sz="1000" kern="1200" baseline="0">
                <a:solidFill>
                  <a:srgbClr val="3D789F"/>
                </a:solidFill>
                <a:effectLst/>
                <a:latin typeface="Calibri" panose="020F0502020204030204" pitchFamily="34" charset="0"/>
                <a:ea typeface="+mn-ea"/>
                <a:cs typeface="Calibri" panose="020F0502020204030204" pitchFamily="34" charset="0"/>
              </a:rPr>
              <a:t> bar logo are trademarks of Elanco or its affiliates</a:t>
            </a:r>
            <a:endParaRPr lang="en-US" sz="1000" kern="1200">
              <a:solidFill>
                <a:srgbClr val="3D789F"/>
              </a:solidFill>
              <a:effectLst/>
              <a:latin typeface="Calibri" panose="020F0502020204030204" pitchFamily="34" charset="0"/>
              <a:ea typeface="+mn-ea"/>
              <a:cs typeface="Calibri" panose="020F0502020204030204" pitchFamily="34" charset="0"/>
            </a:endParaRPr>
          </a:p>
          <a:p>
            <a:r>
              <a:rPr lang="en-US" sz="1000" kern="1200">
                <a:solidFill>
                  <a:srgbClr val="3D789F"/>
                </a:solidFill>
                <a:effectLst/>
                <a:latin typeface="Calibri" panose="020F0502020204030204" pitchFamily="34" charset="0"/>
                <a:ea typeface="+mn-ea"/>
                <a:cs typeface="Calibri" panose="020F0502020204030204" pitchFamily="34" charset="0"/>
              </a:rPr>
              <a:t>©2020 Elanco</a:t>
            </a:r>
          </a:p>
        </p:txBody>
      </p:sp>
    </p:spTree>
    <p:extLst>
      <p:ext uri="{BB962C8B-B14F-4D97-AF65-F5344CB8AC3E}">
        <p14:creationId xmlns:p14="http://schemas.microsoft.com/office/powerpoint/2010/main" val="150610039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586654-FB02-4AD7-9E0C-110F4DABF321}"/>
              </a:ext>
            </a:extLst>
          </p:cNvPr>
          <p:cNvSpPr>
            <a:spLocks noGrp="1"/>
          </p:cNvSpPr>
          <p:nvPr>
            <p:ph idx="1" hasCustomPrompt="1"/>
          </p:nvPr>
        </p:nvSpPr>
        <p:spPr>
          <a:xfrm>
            <a:off x="502920" y="2468881"/>
            <a:ext cx="13624560" cy="4434841"/>
          </a:xfrm>
        </p:spPr>
        <p:txBody>
          <a:bodyPr/>
          <a:lstStyle>
            <a:lvl1pPr>
              <a:defRPr/>
            </a:lvl1pPr>
          </a:lstStyle>
          <a:p>
            <a:r>
              <a:rPr lang="en-US"/>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F6CB19C-56E5-4470-82A4-4FB9FDD5D1D2}"/>
              </a:ext>
            </a:extLst>
          </p:cNvPr>
          <p:cNvSpPr>
            <a:spLocks noGrp="1"/>
          </p:cNvSpPr>
          <p:nvPr>
            <p:ph type="title"/>
          </p:nvPr>
        </p:nvSpPr>
        <p:spPr/>
        <p:txBody>
          <a:bodyPr/>
          <a:lstStyle/>
          <a:p>
            <a:r>
              <a:rPr lang="en-US"/>
              <a:t>Click to edit Master title style</a:t>
            </a:r>
          </a:p>
        </p:txBody>
      </p:sp>
      <p:sp>
        <p:nvSpPr>
          <p:cNvPr id="7" name="Text Placeholder 2">
            <a:extLst>
              <a:ext uri="{FF2B5EF4-FFF2-40B4-BE49-F238E27FC236}">
                <a16:creationId xmlns:a16="http://schemas.microsoft.com/office/drawing/2014/main" id="{0A5562F0-368C-4C0A-9A4D-FC9B97428AD5}"/>
              </a:ext>
            </a:extLst>
          </p:cNvPr>
          <p:cNvSpPr>
            <a:spLocks noGrp="1"/>
          </p:cNvSpPr>
          <p:nvPr>
            <p:ph type="body" idx="13"/>
          </p:nvPr>
        </p:nvSpPr>
        <p:spPr>
          <a:xfrm>
            <a:off x="502920" y="512826"/>
            <a:ext cx="13628218" cy="142646"/>
          </a:xfrm>
          <a:noFill/>
        </p:spPr>
        <p:txBody>
          <a:bodyPr anchor="ctr"/>
          <a:lstStyle>
            <a:lvl1pPr marL="0" indent="0" algn="l">
              <a:spcBef>
                <a:spcPts val="0"/>
              </a:spcBef>
              <a:buNone/>
              <a:defRPr sz="1080" b="0" spc="0" baseline="0">
                <a:solidFill>
                  <a:schemeClr val="tx2"/>
                </a:solidFill>
              </a:defRPr>
            </a:lvl1pPr>
            <a:lvl2pPr marL="548627" indent="0">
              <a:buNone/>
              <a:defRPr sz="2400">
                <a:solidFill>
                  <a:schemeClr val="tx1">
                    <a:tint val="75000"/>
                  </a:schemeClr>
                </a:solidFill>
              </a:defRPr>
            </a:lvl2pPr>
            <a:lvl3pPr marL="1097252" indent="0">
              <a:buNone/>
              <a:defRPr sz="2160">
                <a:solidFill>
                  <a:schemeClr val="tx1">
                    <a:tint val="75000"/>
                  </a:schemeClr>
                </a:solidFill>
              </a:defRPr>
            </a:lvl3pPr>
            <a:lvl4pPr marL="1645879" indent="0">
              <a:buNone/>
              <a:defRPr sz="1920">
                <a:solidFill>
                  <a:schemeClr val="tx1">
                    <a:tint val="75000"/>
                  </a:schemeClr>
                </a:solidFill>
              </a:defRPr>
            </a:lvl4pPr>
            <a:lvl5pPr marL="2194505" indent="0">
              <a:buNone/>
              <a:defRPr sz="1920">
                <a:solidFill>
                  <a:schemeClr val="tx1">
                    <a:tint val="75000"/>
                  </a:schemeClr>
                </a:solidFill>
              </a:defRPr>
            </a:lvl5pPr>
            <a:lvl6pPr marL="2743132" indent="0">
              <a:buNone/>
              <a:defRPr sz="1920">
                <a:solidFill>
                  <a:schemeClr val="tx1">
                    <a:tint val="75000"/>
                  </a:schemeClr>
                </a:solidFill>
              </a:defRPr>
            </a:lvl6pPr>
            <a:lvl7pPr marL="3291757" indent="0">
              <a:buNone/>
              <a:defRPr sz="1920">
                <a:solidFill>
                  <a:schemeClr val="tx1">
                    <a:tint val="75000"/>
                  </a:schemeClr>
                </a:solidFill>
              </a:defRPr>
            </a:lvl7pPr>
            <a:lvl8pPr marL="3840384" indent="0">
              <a:buNone/>
              <a:defRPr sz="1920">
                <a:solidFill>
                  <a:schemeClr val="tx1">
                    <a:tint val="75000"/>
                  </a:schemeClr>
                </a:solidFill>
              </a:defRPr>
            </a:lvl8pPr>
            <a:lvl9pPr marL="4389011" indent="0">
              <a:buNone/>
              <a:defRPr sz="1920">
                <a:solidFill>
                  <a:schemeClr val="tx1">
                    <a:tint val="75000"/>
                  </a:schemeClr>
                </a:solidFill>
              </a:defRPr>
            </a:lvl9pPr>
          </a:lstStyle>
          <a:p>
            <a:pPr lvl="0"/>
            <a:r>
              <a:rPr lang="en-US"/>
              <a:t>Click to edit Master text styles</a:t>
            </a:r>
          </a:p>
        </p:txBody>
      </p:sp>
      <p:sp>
        <p:nvSpPr>
          <p:cNvPr id="8" name="Date Placeholder 7">
            <a:extLst>
              <a:ext uri="{FF2B5EF4-FFF2-40B4-BE49-F238E27FC236}">
                <a16:creationId xmlns:a16="http://schemas.microsoft.com/office/drawing/2014/main" id="{E1DC7924-34E5-42F5-B914-9E54878DD7D6}"/>
              </a:ext>
            </a:extLst>
          </p:cNvPr>
          <p:cNvSpPr>
            <a:spLocks noGrp="1"/>
          </p:cNvSpPr>
          <p:nvPr>
            <p:ph type="dt" sz="half" idx="14"/>
          </p:nvPr>
        </p:nvSpPr>
        <p:spPr/>
        <p:txBody>
          <a:bodyPr/>
          <a:lstStyle/>
          <a:p>
            <a:endParaRPr lang="en-US"/>
          </a:p>
        </p:txBody>
      </p:sp>
      <p:sp>
        <p:nvSpPr>
          <p:cNvPr id="9" name="Footer Placeholder 8">
            <a:extLst>
              <a:ext uri="{FF2B5EF4-FFF2-40B4-BE49-F238E27FC236}">
                <a16:creationId xmlns:a16="http://schemas.microsoft.com/office/drawing/2014/main" id="{3BAD14A3-40F5-4713-A1E9-39F9F66659FD}"/>
              </a:ext>
            </a:extLst>
          </p:cNvPr>
          <p:cNvSpPr>
            <a:spLocks noGrp="1"/>
          </p:cNvSpPr>
          <p:nvPr>
            <p:ph type="ftr" sz="quarter" idx="15"/>
          </p:nvPr>
        </p:nvSpPr>
        <p:spPr/>
        <p:txBody>
          <a:bodyPr/>
          <a:lstStyle/>
          <a:p>
            <a:endParaRPr lang="en-US"/>
          </a:p>
        </p:txBody>
      </p:sp>
      <p:sp>
        <p:nvSpPr>
          <p:cNvPr id="10" name="Slide Number Placeholder 9">
            <a:extLst>
              <a:ext uri="{FF2B5EF4-FFF2-40B4-BE49-F238E27FC236}">
                <a16:creationId xmlns:a16="http://schemas.microsoft.com/office/drawing/2014/main" id="{657176CC-C2A9-4D67-97DE-FE303E9A360B}"/>
              </a:ext>
            </a:extLst>
          </p:cNvPr>
          <p:cNvSpPr>
            <a:spLocks noGrp="1"/>
          </p:cNvSpPr>
          <p:nvPr>
            <p:ph type="sldNum" sz="quarter" idx="16"/>
          </p:nvPr>
        </p:nvSpPr>
        <p:spPr/>
        <p:txBody>
          <a:bodyPr/>
          <a:lstStyle/>
          <a:p>
            <a:fld id="{4737D6AF-2FA5-476A-AF60-7A8CDF2E2DFB}" type="slidenum">
              <a:rPr lang="en-US" smtClean="0"/>
              <a:pPr/>
              <a:t>‹N›</a:t>
            </a:fld>
            <a:endParaRPr lang="en-US"/>
          </a:p>
        </p:txBody>
      </p:sp>
    </p:spTree>
    <p:extLst>
      <p:ext uri="{BB962C8B-B14F-4D97-AF65-F5344CB8AC3E}">
        <p14:creationId xmlns:p14="http://schemas.microsoft.com/office/powerpoint/2010/main" val="264178346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D575D8-4B1D-4CE0-A67F-A86238A27071}"/>
              </a:ext>
            </a:extLst>
          </p:cNvPr>
          <p:cNvSpPr>
            <a:spLocks noGrp="1"/>
          </p:cNvSpPr>
          <p:nvPr>
            <p:ph sz="half" idx="1" hasCustomPrompt="1"/>
          </p:nvPr>
        </p:nvSpPr>
        <p:spPr>
          <a:xfrm>
            <a:off x="502922" y="2468881"/>
            <a:ext cx="6400801" cy="4434841"/>
          </a:xfrm>
        </p:spPr>
        <p:txBody>
          <a:bodyPr/>
          <a:lstStyle/>
          <a:p>
            <a:r>
              <a:rPr lang="en-US"/>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1301BB-20B3-43F3-9333-7259F905FAC5}"/>
              </a:ext>
            </a:extLst>
          </p:cNvPr>
          <p:cNvSpPr>
            <a:spLocks noGrp="1"/>
          </p:cNvSpPr>
          <p:nvPr>
            <p:ph sz="half" idx="2" hasCustomPrompt="1"/>
          </p:nvPr>
        </p:nvSpPr>
        <p:spPr>
          <a:xfrm>
            <a:off x="7726681" y="2468881"/>
            <a:ext cx="6400801" cy="4434841"/>
          </a:xfrm>
        </p:spPr>
        <p:txBody>
          <a:bodyPr/>
          <a:lstStyle/>
          <a:p>
            <a:r>
              <a:rPr lang="en-US"/>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a:t>Second level</a:t>
            </a:r>
          </a:p>
          <a:p>
            <a:pPr lvl="2"/>
            <a:r>
              <a:rPr lang="en-US"/>
              <a:t>Third level</a:t>
            </a:r>
          </a:p>
          <a:p>
            <a:pPr lvl="3"/>
            <a:r>
              <a:rPr lang="en-US"/>
              <a:t>Fourth level</a:t>
            </a:r>
          </a:p>
          <a:p>
            <a:pPr lvl="4"/>
            <a:r>
              <a:rPr lang="en-US"/>
              <a:t>Fifth level</a:t>
            </a:r>
          </a:p>
        </p:txBody>
      </p:sp>
      <p:sp>
        <p:nvSpPr>
          <p:cNvPr id="11" name="Title 10">
            <a:extLst>
              <a:ext uri="{FF2B5EF4-FFF2-40B4-BE49-F238E27FC236}">
                <a16:creationId xmlns:a16="http://schemas.microsoft.com/office/drawing/2014/main" id="{6BD5D5CE-AEF1-4DA9-B873-6FD22BE3F662}"/>
              </a:ext>
            </a:extLst>
          </p:cNvPr>
          <p:cNvSpPr>
            <a:spLocks noGrp="1"/>
          </p:cNvSpPr>
          <p:nvPr>
            <p:ph type="title"/>
          </p:nvPr>
        </p:nvSpPr>
        <p:spPr/>
        <p:txBody>
          <a:bodyPr/>
          <a:lstStyle/>
          <a:p>
            <a:r>
              <a:rPr lang="en-US"/>
              <a:t>Click to edit Master title style</a:t>
            </a:r>
          </a:p>
        </p:txBody>
      </p:sp>
      <p:sp>
        <p:nvSpPr>
          <p:cNvPr id="7" name="Date Placeholder 6">
            <a:extLst>
              <a:ext uri="{FF2B5EF4-FFF2-40B4-BE49-F238E27FC236}">
                <a16:creationId xmlns:a16="http://schemas.microsoft.com/office/drawing/2014/main" id="{EE14B75D-AC88-4A4B-B933-8FE6DB28A78D}"/>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2B0D7EEB-D993-4313-9E7A-0AC92A76FF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3C08B0-D393-4D7E-8F26-1DD2E174F245}"/>
              </a:ext>
            </a:extLst>
          </p:cNvPr>
          <p:cNvSpPr>
            <a:spLocks noGrp="1"/>
          </p:cNvSpPr>
          <p:nvPr>
            <p:ph type="sldNum" sz="quarter" idx="12"/>
          </p:nvPr>
        </p:nvSpPr>
        <p:spPr/>
        <p:txBody>
          <a:bodyPr/>
          <a:lstStyle/>
          <a:p>
            <a:fld id="{4737D6AF-2FA5-476A-AF60-7A8CDF2E2DFB}" type="slidenum">
              <a:rPr lang="en-US" smtClean="0"/>
              <a:pPr/>
              <a:t>‹N›</a:t>
            </a:fld>
            <a:endParaRPr lang="en-US"/>
          </a:p>
        </p:txBody>
      </p:sp>
    </p:spTree>
    <p:extLst>
      <p:ext uri="{BB962C8B-B14F-4D97-AF65-F5344CB8AC3E}">
        <p14:creationId xmlns:p14="http://schemas.microsoft.com/office/powerpoint/2010/main" val="284757866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D575D8-4B1D-4CE0-A67F-A86238A27071}"/>
              </a:ext>
            </a:extLst>
          </p:cNvPr>
          <p:cNvSpPr>
            <a:spLocks noGrp="1"/>
          </p:cNvSpPr>
          <p:nvPr>
            <p:ph sz="half" idx="1" hasCustomPrompt="1"/>
          </p:nvPr>
        </p:nvSpPr>
        <p:spPr>
          <a:xfrm>
            <a:off x="502922" y="2468881"/>
            <a:ext cx="6400801" cy="4434841"/>
          </a:xfrm>
        </p:spPr>
        <p:txBody>
          <a:bodyPr/>
          <a:lstStyle/>
          <a:p>
            <a:r>
              <a:rPr lang="en-US"/>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1301BB-20B3-43F3-9333-7259F905FAC5}"/>
              </a:ext>
            </a:extLst>
          </p:cNvPr>
          <p:cNvSpPr>
            <a:spLocks noGrp="1"/>
          </p:cNvSpPr>
          <p:nvPr>
            <p:ph sz="half" idx="2" hasCustomPrompt="1"/>
          </p:nvPr>
        </p:nvSpPr>
        <p:spPr>
          <a:xfrm>
            <a:off x="7726681" y="2468881"/>
            <a:ext cx="6400801" cy="4434841"/>
          </a:xfrm>
        </p:spPr>
        <p:txBody>
          <a:bodyPr/>
          <a:lstStyle/>
          <a:p>
            <a:r>
              <a:rPr lang="en-US"/>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7D7A6A17-2B06-4A1B-9792-20C9E9AABE25}"/>
              </a:ext>
            </a:extLst>
          </p:cNvPr>
          <p:cNvSpPr>
            <a:spLocks noGrp="1"/>
          </p:cNvSpPr>
          <p:nvPr>
            <p:ph type="title"/>
          </p:nvPr>
        </p:nvSpPr>
        <p:spPr/>
        <p:txBody>
          <a:bodyPr/>
          <a:lstStyle/>
          <a:p>
            <a:r>
              <a:rPr lang="en-US"/>
              <a:t>Click to edit Master title style</a:t>
            </a:r>
          </a:p>
        </p:txBody>
      </p:sp>
      <p:sp>
        <p:nvSpPr>
          <p:cNvPr id="14" name="Text Placeholder 2">
            <a:extLst>
              <a:ext uri="{FF2B5EF4-FFF2-40B4-BE49-F238E27FC236}">
                <a16:creationId xmlns:a16="http://schemas.microsoft.com/office/drawing/2014/main" id="{7AB64651-FC46-4D9B-B878-44BFA0B9A627}"/>
              </a:ext>
            </a:extLst>
          </p:cNvPr>
          <p:cNvSpPr>
            <a:spLocks noGrp="1"/>
          </p:cNvSpPr>
          <p:nvPr>
            <p:ph type="body" idx="13"/>
          </p:nvPr>
        </p:nvSpPr>
        <p:spPr>
          <a:xfrm>
            <a:off x="502920" y="512826"/>
            <a:ext cx="13628218" cy="142646"/>
          </a:xfrm>
          <a:noFill/>
        </p:spPr>
        <p:txBody>
          <a:bodyPr anchor="ctr"/>
          <a:lstStyle>
            <a:lvl1pPr marL="0" indent="0" algn="l">
              <a:spcBef>
                <a:spcPts val="0"/>
              </a:spcBef>
              <a:buNone/>
              <a:defRPr sz="1080" b="0" spc="0" baseline="0">
                <a:solidFill>
                  <a:schemeClr val="tx2"/>
                </a:solidFill>
              </a:defRPr>
            </a:lvl1pPr>
            <a:lvl2pPr marL="548627" indent="0">
              <a:buNone/>
              <a:defRPr sz="2400">
                <a:solidFill>
                  <a:schemeClr val="tx1">
                    <a:tint val="75000"/>
                  </a:schemeClr>
                </a:solidFill>
              </a:defRPr>
            </a:lvl2pPr>
            <a:lvl3pPr marL="1097252" indent="0">
              <a:buNone/>
              <a:defRPr sz="2160">
                <a:solidFill>
                  <a:schemeClr val="tx1">
                    <a:tint val="75000"/>
                  </a:schemeClr>
                </a:solidFill>
              </a:defRPr>
            </a:lvl3pPr>
            <a:lvl4pPr marL="1645879" indent="0">
              <a:buNone/>
              <a:defRPr sz="1920">
                <a:solidFill>
                  <a:schemeClr val="tx1">
                    <a:tint val="75000"/>
                  </a:schemeClr>
                </a:solidFill>
              </a:defRPr>
            </a:lvl4pPr>
            <a:lvl5pPr marL="2194505" indent="0">
              <a:buNone/>
              <a:defRPr sz="1920">
                <a:solidFill>
                  <a:schemeClr val="tx1">
                    <a:tint val="75000"/>
                  </a:schemeClr>
                </a:solidFill>
              </a:defRPr>
            </a:lvl5pPr>
            <a:lvl6pPr marL="2743132" indent="0">
              <a:buNone/>
              <a:defRPr sz="1920">
                <a:solidFill>
                  <a:schemeClr val="tx1">
                    <a:tint val="75000"/>
                  </a:schemeClr>
                </a:solidFill>
              </a:defRPr>
            </a:lvl6pPr>
            <a:lvl7pPr marL="3291757" indent="0">
              <a:buNone/>
              <a:defRPr sz="1920">
                <a:solidFill>
                  <a:schemeClr val="tx1">
                    <a:tint val="75000"/>
                  </a:schemeClr>
                </a:solidFill>
              </a:defRPr>
            </a:lvl7pPr>
            <a:lvl8pPr marL="3840384" indent="0">
              <a:buNone/>
              <a:defRPr sz="1920">
                <a:solidFill>
                  <a:schemeClr val="tx1">
                    <a:tint val="75000"/>
                  </a:schemeClr>
                </a:solidFill>
              </a:defRPr>
            </a:lvl8pPr>
            <a:lvl9pPr marL="4389011" indent="0">
              <a:buNone/>
              <a:defRPr sz="1920">
                <a:solidFill>
                  <a:schemeClr val="tx1">
                    <a:tint val="75000"/>
                  </a:schemeClr>
                </a:solidFill>
              </a:defRPr>
            </a:lvl9pPr>
          </a:lstStyle>
          <a:p>
            <a:pPr lvl="0"/>
            <a:r>
              <a:rPr lang="en-US"/>
              <a:t>Click to edit Master text styles</a:t>
            </a:r>
          </a:p>
        </p:txBody>
      </p:sp>
      <p:sp>
        <p:nvSpPr>
          <p:cNvPr id="15" name="Date Placeholder 14">
            <a:extLst>
              <a:ext uri="{FF2B5EF4-FFF2-40B4-BE49-F238E27FC236}">
                <a16:creationId xmlns:a16="http://schemas.microsoft.com/office/drawing/2014/main" id="{12109230-9AB9-4B14-8D32-EAD31EAEF6DF}"/>
              </a:ext>
            </a:extLst>
          </p:cNvPr>
          <p:cNvSpPr>
            <a:spLocks noGrp="1"/>
          </p:cNvSpPr>
          <p:nvPr>
            <p:ph type="dt" sz="half" idx="14"/>
          </p:nvPr>
        </p:nvSpPr>
        <p:spPr/>
        <p:txBody>
          <a:bodyPr/>
          <a:lstStyle/>
          <a:p>
            <a:endParaRPr lang="en-US"/>
          </a:p>
        </p:txBody>
      </p:sp>
      <p:sp>
        <p:nvSpPr>
          <p:cNvPr id="16" name="Footer Placeholder 15">
            <a:extLst>
              <a:ext uri="{FF2B5EF4-FFF2-40B4-BE49-F238E27FC236}">
                <a16:creationId xmlns:a16="http://schemas.microsoft.com/office/drawing/2014/main" id="{0865BF05-EA27-46C7-A987-A7071DB46FD5}"/>
              </a:ext>
            </a:extLst>
          </p:cNvPr>
          <p:cNvSpPr>
            <a:spLocks noGrp="1"/>
          </p:cNvSpPr>
          <p:nvPr>
            <p:ph type="ftr" sz="quarter" idx="15"/>
          </p:nvPr>
        </p:nvSpPr>
        <p:spPr/>
        <p:txBody>
          <a:bodyPr/>
          <a:lstStyle/>
          <a:p>
            <a:endParaRPr lang="en-US"/>
          </a:p>
        </p:txBody>
      </p:sp>
      <p:sp>
        <p:nvSpPr>
          <p:cNvPr id="17" name="Slide Number Placeholder 16">
            <a:extLst>
              <a:ext uri="{FF2B5EF4-FFF2-40B4-BE49-F238E27FC236}">
                <a16:creationId xmlns:a16="http://schemas.microsoft.com/office/drawing/2014/main" id="{45D0522A-25B9-4FC4-AED7-4200F950EE59}"/>
              </a:ext>
            </a:extLst>
          </p:cNvPr>
          <p:cNvSpPr>
            <a:spLocks noGrp="1"/>
          </p:cNvSpPr>
          <p:nvPr>
            <p:ph type="sldNum" sz="quarter" idx="16"/>
          </p:nvPr>
        </p:nvSpPr>
        <p:spPr/>
        <p:txBody>
          <a:bodyPr/>
          <a:lstStyle/>
          <a:p>
            <a:fld id="{4737D6AF-2FA5-476A-AF60-7A8CDF2E2DFB}" type="slidenum">
              <a:rPr lang="en-US" smtClean="0"/>
              <a:pPr/>
              <a:t>‹N›</a:t>
            </a:fld>
            <a:endParaRPr lang="en-US"/>
          </a:p>
        </p:txBody>
      </p:sp>
    </p:spTree>
    <p:extLst>
      <p:ext uri="{BB962C8B-B14F-4D97-AF65-F5344CB8AC3E}">
        <p14:creationId xmlns:p14="http://schemas.microsoft.com/office/powerpoint/2010/main" val="229738514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6D489D-61E4-40CE-B2B3-4B179114C4B6}"/>
              </a:ext>
            </a:extLst>
          </p:cNvPr>
          <p:cNvSpPr>
            <a:spLocks noGrp="1"/>
          </p:cNvSpPr>
          <p:nvPr>
            <p:ph type="body" idx="1"/>
          </p:nvPr>
        </p:nvSpPr>
        <p:spPr>
          <a:xfrm>
            <a:off x="502921" y="2050424"/>
            <a:ext cx="6400800" cy="824837"/>
          </a:xfrm>
        </p:spPr>
        <p:txBody>
          <a:bodyPr anchor="b"/>
          <a:lstStyle>
            <a:lvl1pPr marL="0" indent="0">
              <a:lnSpc>
                <a:spcPct val="90000"/>
              </a:lnSpc>
              <a:spcBef>
                <a:spcPts val="0"/>
              </a:spcBef>
              <a:buNone/>
              <a:defRPr sz="2400" b="1" spc="-120" baseline="0">
                <a:solidFill>
                  <a:schemeClr val="tx2"/>
                </a:solidFill>
              </a:defRPr>
            </a:lvl1pPr>
            <a:lvl2pPr marL="548627" indent="0">
              <a:buNone/>
              <a:defRPr sz="2400" b="1"/>
            </a:lvl2pPr>
            <a:lvl3pPr marL="1097252" indent="0">
              <a:buNone/>
              <a:defRPr sz="2160" b="1"/>
            </a:lvl3pPr>
            <a:lvl4pPr marL="1645879" indent="0">
              <a:buNone/>
              <a:defRPr sz="1920" b="1"/>
            </a:lvl4pPr>
            <a:lvl5pPr marL="2194505" indent="0">
              <a:buNone/>
              <a:defRPr sz="1920" b="1"/>
            </a:lvl5pPr>
            <a:lvl6pPr marL="2743132" indent="0">
              <a:buNone/>
              <a:defRPr sz="1920" b="1"/>
            </a:lvl6pPr>
            <a:lvl7pPr marL="3291757" indent="0">
              <a:buNone/>
              <a:defRPr sz="1920" b="1"/>
            </a:lvl7pPr>
            <a:lvl8pPr marL="3840384" indent="0">
              <a:buNone/>
              <a:defRPr sz="1920" b="1"/>
            </a:lvl8pPr>
            <a:lvl9pPr marL="4389011" indent="0">
              <a:buNone/>
              <a:defRPr sz="1920" b="1"/>
            </a:lvl9pPr>
          </a:lstStyle>
          <a:p>
            <a:pPr lvl="0"/>
            <a:r>
              <a:rPr lang="en-US"/>
              <a:t>Click to edit Master text styles</a:t>
            </a:r>
          </a:p>
        </p:txBody>
      </p:sp>
      <p:sp>
        <p:nvSpPr>
          <p:cNvPr id="4" name="Content Placeholder 3">
            <a:extLst>
              <a:ext uri="{FF2B5EF4-FFF2-40B4-BE49-F238E27FC236}">
                <a16:creationId xmlns:a16="http://schemas.microsoft.com/office/drawing/2014/main" id="{D6AA384E-554C-4A9D-A832-56756CF44E17}"/>
              </a:ext>
            </a:extLst>
          </p:cNvPr>
          <p:cNvSpPr>
            <a:spLocks noGrp="1"/>
          </p:cNvSpPr>
          <p:nvPr>
            <p:ph sz="half" idx="2" hasCustomPrompt="1"/>
          </p:nvPr>
        </p:nvSpPr>
        <p:spPr>
          <a:xfrm>
            <a:off x="502921" y="3017521"/>
            <a:ext cx="6400800" cy="3886201"/>
          </a:xfrm>
        </p:spPr>
        <p:txBody>
          <a:bodyPr/>
          <a:lstStyle/>
          <a:p>
            <a:r>
              <a:rPr lang="en-US"/>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972B2C-BFE9-4BD6-A876-CCF015DCFF78}"/>
              </a:ext>
            </a:extLst>
          </p:cNvPr>
          <p:cNvSpPr>
            <a:spLocks noGrp="1"/>
          </p:cNvSpPr>
          <p:nvPr>
            <p:ph type="body" sz="quarter" idx="3"/>
          </p:nvPr>
        </p:nvSpPr>
        <p:spPr>
          <a:xfrm>
            <a:off x="7726682" y="2050424"/>
            <a:ext cx="6400799" cy="824837"/>
          </a:xfrm>
        </p:spPr>
        <p:txBody>
          <a:bodyPr anchor="b"/>
          <a:lstStyle>
            <a:lvl1pPr marL="0" indent="0">
              <a:lnSpc>
                <a:spcPct val="90000"/>
              </a:lnSpc>
              <a:spcBef>
                <a:spcPts val="0"/>
              </a:spcBef>
              <a:buNone/>
              <a:defRPr sz="2400" b="1" spc="-120" baseline="0">
                <a:solidFill>
                  <a:schemeClr val="tx2"/>
                </a:solidFill>
              </a:defRPr>
            </a:lvl1pPr>
            <a:lvl2pPr marL="548627" indent="0">
              <a:buNone/>
              <a:defRPr sz="2400" b="1"/>
            </a:lvl2pPr>
            <a:lvl3pPr marL="1097252" indent="0">
              <a:buNone/>
              <a:defRPr sz="2160" b="1"/>
            </a:lvl3pPr>
            <a:lvl4pPr marL="1645879" indent="0">
              <a:buNone/>
              <a:defRPr sz="1920" b="1"/>
            </a:lvl4pPr>
            <a:lvl5pPr marL="2194505" indent="0">
              <a:buNone/>
              <a:defRPr sz="1920" b="1"/>
            </a:lvl5pPr>
            <a:lvl6pPr marL="2743132" indent="0">
              <a:buNone/>
              <a:defRPr sz="1920" b="1"/>
            </a:lvl6pPr>
            <a:lvl7pPr marL="3291757" indent="0">
              <a:buNone/>
              <a:defRPr sz="1920" b="1"/>
            </a:lvl7pPr>
            <a:lvl8pPr marL="3840384" indent="0">
              <a:buNone/>
              <a:defRPr sz="1920" b="1"/>
            </a:lvl8pPr>
            <a:lvl9pPr marL="4389011" indent="0">
              <a:buNone/>
              <a:defRPr sz="1920" b="1"/>
            </a:lvl9pPr>
          </a:lstStyle>
          <a:p>
            <a:pPr lvl="0"/>
            <a:r>
              <a:rPr lang="en-US"/>
              <a:t>Click to edit Master text styles</a:t>
            </a:r>
          </a:p>
        </p:txBody>
      </p:sp>
      <p:sp>
        <p:nvSpPr>
          <p:cNvPr id="6" name="Content Placeholder 5">
            <a:extLst>
              <a:ext uri="{FF2B5EF4-FFF2-40B4-BE49-F238E27FC236}">
                <a16:creationId xmlns:a16="http://schemas.microsoft.com/office/drawing/2014/main" id="{ABF1B3CE-F19F-4887-B296-392BA9F7F660}"/>
              </a:ext>
            </a:extLst>
          </p:cNvPr>
          <p:cNvSpPr>
            <a:spLocks noGrp="1"/>
          </p:cNvSpPr>
          <p:nvPr>
            <p:ph sz="quarter" idx="4" hasCustomPrompt="1"/>
          </p:nvPr>
        </p:nvSpPr>
        <p:spPr>
          <a:xfrm>
            <a:off x="7726682" y="3017521"/>
            <a:ext cx="6400799" cy="3886201"/>
          </a:xfrm>
        </p:spPr>
        <p:txBody>
          <a:bodyPr/>
          <a:lstStyle/>
          <a:p>
            <a:r>
              <a:rPr lang="en-US"/>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a:t>Second level</a:t>
            </a:r>
          </a:p>
          <a:p>
            <a:pPr lvl="2"/>
            <a:r>
              <a:rPr lang="en-US"/>
              <a:t>Third level</a:t>
            </a:r>
          </a:p>
          <a:p>
            <a:pPr lvl="3"/>
            <a:r>
              <a:rPr lang="en-US"/>
              <a:t>Fourth level</a:t>
            </a:r>
          </a:p>
          <a:p>
            <a:pPr lvl="4"/>
            <a:r>
              <a:rPr lang="en-US"/>
              <a:t>Fifth level</a:t>
            </a:r>
          </a:p>
        </p:txBody>
      </p:sp>
      <p:sp>
        <p:nvSpPr>
          <p:cNvPr id="13" name="Title 12">
            <a:extLst>
              <a:ext uri="{FF2B5EF4-FFF2-40B4-BE49-F238E27FC236}">
                <a16:creationId xmlns:a16="http://schemas.microsoft.com/office/drawing/2014/main" id="{C1B7F339-CA46-4D96-B373-0CAA0074F5E8}"/>
              </a:ext>
            </a:extLst>
          </p:cNvPr>
          <p:cNvSpPr>
            <a:spLocks noGrp="1"/>
          </p:cNvSpPr>
          <p:nvPr>
            <p:ph type="title"/>
          </p:nvPr>
        </p:nvSpPr>
        <p:spPr/>
        <p:txBody>
          <a:bodyPr/>
          <a:lstStyle/>
          <a:p>
            <a:r>
              <a:rPr lang="en-US"/>
              <a:t>Click to edit Master title style</a:t>
            </a:r>
          </a:p>
        </p:txBody>
      </p:sp>
      <p:sp>
        <p:nvSpPr>
          <p:cNvPr id="2" name="Date Placeholder 1">
            <a:extLst>
              <a:ext uri="{FF2B5EF4-FFF2-40B4-BE49-F238E27FC236}">
                <a16:creationId xmlns:a16="http://schemas.microsoft.com/office/drawing/2014/main" id="{221CCB80-4034-4CFA-AF27-50B73C1545C7}"/>
              </a:ext>
            </a:extLst>
          </p:cNvPr>
          <p:cNvSpPr>
            <a:spLocks noGrp="1"/>
          </p:cNvSpPr>
          <p:nvPr>
            <p:ph type="dt" sz="half" idx="10"/>
          </p:nvPr>
        </p:nvSpPr>
        <p:spPr/>
        <p:txBody>
          <a:bodyPr/>
          <a:lstStyle/>
          <a:p>
            <a:endParaRPr lang="en-US"/>
          </a:p>
        </p:txBody>
      </p:sp>
      <p:sp>
        <p:nvSpPr>
          <p:cNvPr id="10" name="Footer Placeholder 9">
            <a:extLst>
              <a:ext uri="{FF2B5EF4-FFF2-40B4-BE49-F238E27FC236}">
                <a16:creationId xmlns:a16="http://schemas.microsoft.com/office/drawing/2014/main" id="{E5EC6B75-99CD-41AF-9272-1843C0AE77A0}"/>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7BD21225-FF6A-4BA0-9A9F-7471438B8D72}"/>
              </a:ext>
            </a:extLst>
          </p:cNvPr>
          <p:cNvSpPr>
            <a:spLocks noGrp="1"/>
          </p:cNvSpPr>
          <p:nvPr>
            <p:ph type="sldNum" sz="quarter" idx="12"/>
          </p:nvPr>
        </p:nvSpPr>
        <p:spPr/>
        <p:txBody>
          <a:bodyPr/>
          <a:lstStyle/>
          <a:p>
            <a:fld id="{4737D6AF-2FA5-476A-AF60-7A8CDF2E2DFB}" type="slidenum">
              <a:rPr lang="en-US" smtClean="0"/>
              <a:pPr/>
              <a:t>‹N›</a:t>
            </a:fld>
            <a:endParaRPr lang="en-US"/>
          </a:p>
        </p:txBody>
      </p:sp>
    </p:spTree>
    <p:extLst>
      <p:ext uri="{BB962C8B-B14F-4D97-AF65-F5344CB8AC3E}">
        <p14:creationId xmlns:p14="http://schemas.microsoft.com/office/powerpoint/2010/main" val="144030616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6D489D-61E4-40CE-B2B3-4B179114C4B6}"/>
              </a:ext>
            </a:extLst>
          </p:cNvPr>
          <p:cNvSpPr>
            <a:spLocks noGrp="1"/>
          </p:cNvSpPr>
          <p:nvPr>
            <p:ph type="body" idx="1"/>
          </p:nvPr>
        </p:nvSpPr>
        <p:spPr>
          <a:xfrm>
            <a:off x="502921" y="2050424"/>
            <a:ext cx="6400800" cy="824837"/>
          </a:xfrm>
        </p:spPr>
        <p:txBody>
          <a:bodyPr anchor="b"/>
          <a:lstStyle>
            <a:lvl1pPr marL="0" indent="0">
              <a:lnSpc>
                <a:spcPct val="90000"/>
              </a:lnSpc>
              <a:spcBef>
                <a:spcPts val="0"/>
              </a:spcBef>
              <a:buNone/>
              <a:defRPr sz="2400" b="1" spc="-120" baseline="0">
                <a:solidFill>
                  <a:schemeClr val="tx2"/>
                </a:solidFill>
              </a:defRPr>
            </a:lvl1pPr>
            <a:lvl2pPr marL="548627" indent="0">
              <a:buNone/>
              <a:defRPr sz="2400" b="1"/>
            </a:lvl2pPr>
            <a:lvl3pPr marL="1097252" indent="0">
              <a:buNone/>
              <a:defRPr sz="2160" b="1"/>
            </a:lvl3pPr>
            <a:lvl4pPr marL="1645879" indent="0">
              <a:buNone/>
              <a:defRPr sz="1920" b="1"/>
            </a:lvl4pPr>
            <a:lvl5pPr marL="2194505" indent="0">
              <a:buNone/>
              <a:defRPr sz="1920" b="1"/>
            </a:lvl5pPr>
            <a:lvl6pPr marL="2743132" indent="0">
              <a:buNone/>
              <a:defRPr sz="1920" b="1"/>
            </a:lvl6pPr>
            <a:lvl7pPr marL="3291757" indent="0">
              <a:buNone/>
              <a:defRPr sz="1920" b="1"/>
            </a:lvl7pPr>
            <a:lvl8pPr marL="3840384" indent="0">
              <a:buNone/>
              <a:defRPr sz="1920" b="1"/>
            </a:lvl8pPr>
            <a:lvl9pPr marL="4389011" indent="0">
              <a:buNone/>
              <a:defRPr sz="1920" b="1"/>
            </a:lvl9pPr>
          </a:lstStyle>
          <a:p>
            <a:pPr lvl="0"/>
            <a:r>
              <a:rPr lang="en-US"/>
              <a:t>Click to edit Master text styles</a:t>
            </a:r>
          </a:p>
        </p:txBody>
      </p:sp>
      <p:sp>
        <p:nvSpPr>
          <p:cNvPr id="4" name="Content Placeholder 3">
            <a:extLst>
              <a:ext uri="{FF2B5EF4-FFF2-40B4-BE49-F238E27FC236}">
                <a16:creationId xmlns:a16="http://schemas.microsoft.com/office/drawing/2014/main" id="{D6AA384E-554C-4A9D-A832-56756CF44E17}"/>
              </a:ext>
            </a:extLst>
          </p:cNvPr>
          <p:cNvSpPr>
            <a:spLocks noGrp="1"/>
          </p:cNvSpPr>
          <p:nvPr>
            <p:ph sz="half" idx="2" hasCustomPrompt="1"/>
          </p:nvPr>
        </p:nvSpPr>
        <p:spPr>
          <a:xfrm>
            <a:off x="502921" y="3017521"/>
            <a:ext cx="6400800" cy="3886201"/>
          </a:xfrm>
        </p:spPr>
        <p:txBody>
          <a:bodyPr/>
          <a:lstStyle/>
          <a:p>
            <a:r>
              <a:rPr lang="en-US"/>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972B2C-BFE9-4BD6-A876-CCF015DCFF78}"/>
              </a:ext>
            </a:extLst>
          </p:cNvPr>
          <p:cNvSpPr>
            <a:spLocks noGrp="1"/>
          </p:cNvSpPr>
          <p:nvPr>
            <p:ph type="body" sz="quarter" idx="3"/>
          </p:nvPr>
        </p:nvSpPr>
        <p:spPr>
          <a:xfrm>
            <a:off x="7726682" y="2050424"/>
            <a:ext cx="6400799" cy="824837"/>
          </a:xfrm>
        </p:spPr>
        <p:txBody>
          <a:bodyPr anchor="b"/>
          <a:lstStyle>
            <a:lvl1pPr marL="0" indent="0">
              <a:lnSpc>
                <a:spcPct val="90000"/>
              </a:lnSpc>
              <a:spcBef>
                <a:spcPts val="0"/>
              </a:spcBef>
              <a:buNone/>
              <a:defRPr sz="2400" b="1" spc="-120" baseline="0">
                <a:solidFill>
                  <a:schemeClr val="tx2"/>
                </a:solidFill>
              </a:defRPr>
            </a:lvl1pPr>
            <a:lvl2pPr marL="548627" indent="0">
              <a:buNone/>
              <a:defRPr sz="2400" b="1"/>
            </a:lvl2pPr>
            <a:lvl3pPr marL="1097252" indent="0">
              <a:buNone/>
              <a:defRPr sz="2160" b="1"/>
            </a:lvl3pPr>
            <a:lvl4pPr marL="1645879" indent="0">
              <a:buNone/>
              <a:defRPr sz="1920" b="1"/>
            </a:lvl4pPr>
            <a:lvl5pPr marL="2194505" indent="0">
              <a:buNone/>
              <a:defRPr sz="1920" b="1"/>
            </a:lvl5pPr>
            <a:lvl6pPr marL="2743132" indent="0">
              <a:buNone/>
              <a:defRPr sz="1920" b="1"/>
            </a:lvl6pPr>
            <a:lvl7pPr marL="3291757" indent="0">
              <a:buNone/>
              <a:defRPr sz="1920" b="1"/>
            </a:lvl7pPr>
            <a:lvl8pPr marL="3840384" indent="0">
              <a:buNone/>
              <a:defRPr sz="1920" b="1"/>
            </a:lvl8pPr>
            <a:lvl9pPr marL="4389011" indent="0">
              <a:buNone/>
              <a:defRPr sz="1920" b="1"/>
            </a:lvl9pPr>
          </a:lstStyle>
          <a:p>
            <a:pPr lvl="0"/>
            <a:r>
              <a:rPr lang="en-US"/>
              <a:t>Click to edit Master text styles</a:t>
            </a:r>
          </a:p>
        </p:txBody>
      </p:sp>
      <p:sp>
        <p:nvSpPr>
          <p:cNvPr id="6" name="Content Placeholder 5">
            <a:extLst>
              <a:ext uri="{FF2B5EF4-FFF2-40B4-BE49-F238E27FC236}">
                <a16:creationId xmlns:a16="http://schemas.microsoft.com/office/drawing/2014/main" id="{ABF1B3CE-F19F-4887-B296-392BA9F7F660}"/>
              </a:ext>
            </a:extLst>
          </p:cNvPr>
          <p:cNvSpPr>
            <a:spLocks noGrp="1"/>
          </p:cNvSpPr>
          <p:nvPr>
            <p:ph sz="quarter" idx="4" hasCustomPrompt="1"/>
          </p:nvPr>
        </p:nvSpPr>
        <p:spPr>
          <a:xfrm>
            <a:off x="7726682" y="3017521"/>
            <a:ext cx="6400799" cy="3886201"/>
          </a:xfrm>
        </p:spPr>
        <p:txBody>
          <a:bodyPr/>
          <a:lstStyle/>
          <a:p>
            <a:r>
              <a:rPr lang="en-US"/>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a:t>Second level</a:t>
            </a:r>
          </a:p>
          <a:p>
            <a:pPr lvl="2"/>
            <a:r>
              <a:rPr lang="en-US"/>
              <a:t>Third level</a:t>
            </a:r>
          </a:p>
          <a:p>
            <a:pPr lvl="3"/>
            <a:r>
              <a:rPr lang="en-US"/>
              <a:t>Fourth level</a:t>
            </a:r>
          </a:p>
          <a:p>
            <a:pPr lvl="4"/>
            <a:r>
              <a:rPr lang="en-US"/>
              <a:t>Fifth level</a:t>
            </a:r>
          </a:p>
        </p:txBody>
      </p:sp>
      <p:sp>
        <p:nvSpPr>
          <p:cNvPr id="13" name="Title 12">
            <a:extLst>
              <a:ext uri="{FF2B5EF4-FFF2-40B4-BE49-F238E27FC236}">
                <a16:creationId xmlns:a16="http://schemas.microsoft.com/office/drawing/2014/main" id="{C1B7F339-CA46-4D96-B373-0CAA0074F5E8}"/>
              </a:ext>
            </a:extLst>
          </p:cNvPr>
          <p:cNvSpPr>
            <a:spLocks noGrp="1"/>
          </p:cNvSpPr>
          <p:nvPr>
            <p:ph type="title"/>
          </p:nvPr>
        </p:nvSpPr>
        <p:spPr/>
        <p:txBody>
          <a:bodyPr/>
          <a:lstStyle/>
          <a:p>
            <a:r>
              <a:rPr lang="en-US"/>
              <a:t>Click to edit Master title style</a:t>
            </a:r>
          </a:p>
        </p:txBody>
      </p:sp>
      <p:sp>
        <p:nvSpPr>
          <p:cNvPr id="2" name="Date Placeholder 1">
            <a:extLst>
              <a:ext uri="{FF2B5EF4-FFF2-40B4-BE49-F238E27FC236}">
                <a16:creationId xmlns:a16="http://schemas.microsoft.com/office/drawing/2014/main" id="{E6869C71-37F0-4EFA-9A72-DABE6B186797}"/>
              </a:ext>
            </a:extLst>
          </p:cNvPr>
          <p:cNvSpPr>
            <a:spLocks noGrp="1"/>
          </p:cNvSpPr>
          <p:nvPr>
            <p:ph type="dt" sz="half" idx="14"/>
          </p:nvPr>
        </p:nvSpPr>
        <p:spPr/>
        <p:txBody>
          <a:bodyPr/>
          <a:lstStyle/>
          <a:p>
            <a:endParaRPr lang="en-US"/>
          </a:p>
        </p:txBody>
      </p:sp>
      <p:sp>
        <p:nvSpPr>
          <p:cNvPr id="11" name="Footer Placeholder 10">
            <a:extLst>
              <a:ext uri="{FF2B5EF4-FFF2-40B4-BE49-F238E27FC236}">
                <a16:creationId xmlns:a16="http://schemas.microsoft.com/office/drawing/2014/main" id="{0587264B-1363-4235-B68A-124174E501C3}"/>
              </a:ext>
            </a:extLst>
          </p:cNvPr>
          <p:cNvSpPr>
            <a:spLocks noGrp="1"/>
          </p:cNvSpPr>
          <p:nvPr>
            <p:ph type="ftr" sz="quarter" idx="15"/>
          </p:nvPr>
        </p:nvSpPr>
        <p:spPr/>
        <p:txBody>
          <a:bodyPr/>
          <a:lstStyle/>
          <a:p>
            <a:endParaRPr lang="en-US"/>
          </a:p>
        </p:txBody>
      </p:sp>
      <p:sp>
        <p:nvSpPr>
          <p:cNvPr id="12" name="Slide Number Placeholder 11">
            <a:extLst>
              <a:ext uri="{FF2B5EF4-FFF2-40B4-BE49-F238E27FC236}">
                <a16:creationId xmlns:a16="http://schemas.microsoft.com/office/drawing/2014/main" id="{0B5788BE-74AA-49CF-AA97-C22153B076C8}"/>
              </a:ext>
            </a:extLst>
          </p:cNvPr>
          <p:cNvSpPr>
            <a:spLocks noGrp="1"/>
          </p:cNvSpPr>
          <p:nvPr>
            <p:ph type="sldNum" sz="quarter" idx="16"/>
          </p:nvPr>
        </p:nvSpPr>
        <p:spPr/>
        <p:txBody>
          <a:bodyPr/>
          <a:lstStyle/>
          <a:p>
            <a:fld id="{4737D6AF-2FA5-476A-AF60-7A8CDF2E2DFB}" type="slidenum">
              <a:rPr lang="en-US" smtClean="0"/>
              <a:pPr/>
              <a:t>‹N›</a:t>
            </a:fld>
            <a:endParaRPr lang="en-US"/>
          </a:p>
        </p:txBody>
      </p:sp>
      <p:sp>
        <p:nvSpPr>
          <p:cNvPr id="14" name="Text Placeholder 2">
            <a:extLst>
              <a:ext uri="{FF2B5EF4-FFF2-40B4-BE49-F238E27FC236}">
                <a16:creationId xmlns:a16="http://schemas.microsoft.com/office/drawing/2014/main" id="{FDC5226A-804F-4F44-9AFE-E1B73BE58EE1}"/>
              </a:ext>
            </a:extLst>
          </p:cNvPr>
          <p:cNvSpPr>
            <a:spLocks noGrp="1"/>
          </p:cNvSpPr>
          <p:nvPr>
            <p:ph type="body" idx="13"/>
          </p:nvPr>
        </p:nvSpPr>
        <p:spPr>
          <a:xfrm>
            <a:off x="502920" y="512826"/>
            <a:ext cx="13628218" cy="142646"/>
          </a:xfrm>
          <a:noFill/>
        </p:spPr>
        <p:txBody>
          <a:bodyPr anchor="ctr"/>
          <a:lstStyle>
            <a:lvl1pPr marL="0" indent="0" algn="l">
              <a:spcBef>
                <a:spcPts val="0"/>
              </a:spcBef>
              <a:buNone/>
              <a:defRPr sz="1080" b="0" spc="0" baseline="0">
                <a:solidFill>
                  <a:schemeClr val="tx2"/>
                </a:solidFill>
              </a:defRPr>
            </a:lvl1pPr>
            <a:lvl2pPr marL="548627" indent="0">
              <a:buNone/>
              <a:defRPr sz="2400">
                <a:solidFill>
                  <a:schemeClr val="tx1">
                    <a:tint val="75000"/>
                  </a:schemeClr>
                </a:solidFill>
              </a:defRPr>
            </a:lvl2pPr>
            <a:lvl3pPr marL="1097252" indent="0">
              <a:buNone/>
              <a:defRPr sz="2160">
                <a:solidFill>
                  <a:schemeClr val="tx1">
                    <a:tint val="75000"/>
                  </a:schemeClr>
                </a:solidFill>
              </a:defRPr>
            </a:lvl3pPr>
            <a:lvl4pPr marL="1645879" indent="0">
              <a:buNone/>
              <a:defRPr sz="1920">
                <a:solidFill>
                  <a:schemeClr val="tx1">
                    <a:tint val="75000"/>
                  </a:schemeClr>
                </a:solidFill>
              </a:defRPr>
            </a:lvl4pPr>
            <a:lvl5pPr marL="2194505" indent="0">
              <a:buNone/>
              <a:defRPr sz="1920">
                <a:solidFill>
                  <a:schemeClr val="tx1">
                    <a:tint val="75000"/>
                  </a:schemeClr>
                </a:solidFill>
              </a:defRPr>
            </a:lvl5pPr>
            <a:lvl6pPr marL="2743132" indent="0">
              <a:buNone/>
              <a:defRPr sz="1920">
                <a:solidFill>
                  <a:schemeClr val="tx1">
                    <a:tint val="75000"/>
                  </a:schemeClr>
                </a:solidFill>
              </a:defRPr>
            </a:lvl6pPr>
            <a:lvl7pPr marL="3291757" indent="0">
              <a:buNone/>
              <a:defRPr sz="1920">
                <a:solidFill>
                  <a:schemeClr val="tx1">
                    <a:tint val="75000"/>
                  </a:schemeClr>
                </a:solidFill>
              </a:defRPr>
            </a:lvl7pPr>
            <a:lvl8pPr marL="3840384" indent="0">
              <a:buNone/>
              <a:defRPr sz="1920">
                <a:solidFill>
                  <a:schemeClr val="tx1">
                    <a:tint val="75000"/>
                  </a:schemeClr>
                </a:solidFill>
              </a:defRPr>
            </a:lvl8pPr>
            <a:lvl9pPr marL="4389011" indent="0">
              <a:buNone/>
              <a:defRPr sz="192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9691009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68E7D666-F3A1-43F3-8A38-38051303BEFA}"/>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803159F7-8F48-49A8-907E-5CCD3D4719F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0F0BBA4-F370-4F3C-B0F2-9810F42B44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3F6635-41C9-4834-9635-DB97A86CE6AF}"/>
              </a:ext>
            </a:extLst>
          </p:cNvPr>
          <p:cNvSpPr>
            <a:spLocks noGrp="1"/>
          </p:cNvSpPr>
          <p:nvPr>
            <p:ph type="sldNum" sz="quarter" idx="12"/>
          </p:nvPr>
        </p:nvSpPr>
        <p:spPr/>
        <p:txBody>
          <a:bodyPr/>
          <a:lstStyle/>
          <a:p>
            <a:fld id="{4737D6AF-2FA5-476A-AF60-7A8CDF2E2DFB}" type="slidenum">
              <a:rPr lang="en-US" smtClean="0"/>
              <a:pPr/>
              <a:t>‹N›</a:t>
            </a:fld>
            <a:endParaRPr lang="en-US"/>
          </a:p>
        </p:txBody>
      </p:sp>
    </p:spTree>
    <p:extLst>
      <p:ext uri="{BB962C8B-B14F-4D97-AF65-F5344CB8AC3E}">
        <p14:creationId xmlns:p14="http://schemas.microsoft.com/office/powerpoint/2010/main" val="5876437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Only 2">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8BD3203-7FC8-4D51-83A8-F3D2E49CB71E}"/>
              </a:ext>
            </a:extLst>
          </p:cNvPr>
          <p:cNvSpPr>
            <a:spLocks noGrp="1"/>
          </p:cNvSpPr>
          <p:nvPr>
            <p:ph type="title"/>
          </p:nvPr>
        </p:nvSpPr>
        <p:spPr/>
        <p:txBody>
          <a:bodyPr/>
          <a:lstStyle/>
          <a:p>
            <a:r>
              <a:rPr lang="en-US"/>
              <a:t>Click to edit Master title style</a:t>
            </a:r>
          </a:p>
        </p:txBody>
      </p:sp>
      <p:sp>
        <p:nvSpPr>
          <p:cNvPr id="7" name="Date Placeholder 6">
            <a:extLst>
              <a:ext uri="{FF2B5EF4-FFF2-40B4-BE49-F238E27FC236}">
                <a16:creationId xmlns:a16="http://schemas.microsoft.com/office/drawing/2014/main" id="{F2E6FFC9-38DF-40FC-AE44-CB11CB78C70D}"/>
              </a:ext>
            </a:extLst>
          </p:cNvPr>
          <p:cNvSpPr>
            <a:spLocks noGrp="1"/>
          </p:cNvSpPr>
          <p:nvPr>
            <p:ph type="dt" sz="half" idx="14"/>
          </p:nvPr>
        </p:nvSpPr>
        <p:spPr/>
        <p:txBody>
          <a:bodyPr/>
          <a:lstStyle/>
          <a:p>
            <a:endParaRPr lang="en-US"/>
          </a:p>
        </p:txBody>
      </p:sp>
      <p:sp>
        <p:nvSpPr>
          <p:cNvPr id="8" name="Footer Placeholder 7">
            <a:extLst>
              <a:ext uri="{FF2B5EF4-FFF2-40B4-BE49-F238E27FC236}">
                <a16:creationId xmlns:a16="http://schemas.microsoft.com/office/drawing/2014/main" id="{C2C17C26-27AE-4F59-BD67-5FC7A28577FF}"/>
              </a:ext>
            </a:extLst>
          </p:cNvPr>
          <p:cNvSpPr>
            <a:spLocks noGrp="1"/>
          </p:cNvSpPr>
          <p:nvPr>
            <p:ph type="ftr" sz="quarter" idx="15"/>
          </p:nvPr>
        </p:nvSpPr>
        <p:spPr/>
        <p:txBody>
          <a:bodyPr/>
          <a:lstStyle/>
          <a:p>
            <a:endParaRPr lang="en-US"/>
          </a:p>
        </p:txBody>
      </p:sp>
      <p:sp>
        <p:nvSpPr>
          <p:cNvPr id="9" name="Slide Number Placeholder 8">
            <a:extLst>
              <a:ext uri="{FF2B5EF4-FFF2-40B4-BE49-F238E27FC236}">
                <a16:creationId xmlns:a16="http://schemas.microsoft.com/office/drawing/2014/main" id="{E08DA4C1-55B3-4C3D-BED5-A7C2107F5BD4}"/>
              </a:ext>
            </a:extLst>
          </p:cNvPr>
          <p:cNvSpPr>
            <a:spLocks noGrp="1"/>
          </p:cNvSpPr>
          <p:nvPr>
            <p:ph type="sldNum" sz="quarter" idx="16"/>
          </p:nvPr>
        </p:nvSpPr>
        <p:spPr/>
        <p:txBody>
          <a:bodyPr/>
          <a:lstStyle/>
          <a:p>
            <a:fld id="{4737D6AF-2FA5-476A-AF60-7A8CDF2E2DFB}" type="slidenum">
              <a:rPr lang="en-US" smtClean="0"/>
              <a:pPr/>
              <a:t>‹N›</a:t>
            </a:fld>
            <a:endParaRPr lang="en-US"/>
          </a:p>
        </p:txBody>
      </p:sp>
      <p:sp>
        <p:nvSpPr>
          <p:cNvPr id="11" name="Text Placeholder 2">
            <a:extLst>
              <a:ext uri="{FF2B5EF4-FFF2-40B4-BE49-F238E27FC236}">
                <a16:creationId xmlns:a16="http://schemas.microsoft.com/office/drawing/2014/main" id="{64793ED0-3F33-4B44-95B5-67B1A5F2BE3C}"/>
              </a:ext>
            </a:extLst>
          </p:cNvPr>
          <p:cNvSpPr>
            <a:spLocks noGrp="1"/>
          </p:cNvSpPr>
          <p:nvPr>
            <p:ph type="body" idx="13"/>
          </p:nvPr>
        </p:nvSpPr>
        <p:spPr>
          <a:xfrm>
            <a:off x="502920" y="512826"/>
            <a:ext cx="13628218" cy="142646"/>
          </a:xfrm>
          <a:noFill/>
        </p:spPr>
        <p:txBody>
          <a:bodyPr anchor="ctr"/>
          <a:lstStyle>
            <a:lvl1pPr marL="0" indent="0" algn="l">
              <a:spcBef>
                <a:spcPts val="0"/>
              </a:spcBef>
              <a:buNone/>
              <a:defRPr sz="1080" b="0" spc="0" baseline="0">
                <a:solidFill>
                  <a:schemeClr val="tx2"/>
                </a:solidFill>
              </a:defRPr>
            </a:lvl1pPr>
            <a:lvl2pPr marL="548627" indent="0">
              <a:buNone/>
              <a:defRPr sz="2400">
                <a:solidFill>
                  <a:schemeClr val="tx1">
                    <a:tint val="75000"/>
                  </a:schemeClr>
                </a:solidFill>
              </a:defRPr>
            </a:lvl2pPr>
            <a:lvl3pPr marL="1097252" indent="0">
              <a:buNone/>
              <a:defRPr sz="2160">
                <a:solidFill>
                  <a:schemeClr val="tx1">
                    <a:tint val="75000"/>
                  </a:schemeClr>
                </a:solidFill>
              </a:defRPr>
            </a:lvl3pPr>
            <a:lvl4pPr marL="1645879" indent="0">
              <a:buNone/>
              <a:defRPr sz="1920">
                <a:solidFill>
                  <a:schemeClr val="tx1">
                    <a:tint val="75000"/>
                  </a:schemeClr>
                </a:solidFill>
              </a:defRPr>
            </a:lvl4pPr>
            <a:lvl5pPr marL="2194505" indent="0">
              <a:buNone/>
              <a:defRPr sz="1920">
                <a:solidFill>
                  <a:schemeClr val="tx1">
                    <a:tint val="75000"/>
                  </a:schemeClr>
                </a:solidFill>
              </a:defRPr>
            </a:lvl5pPr>
            <a:lvl6pPr marL="2743132" indent="0">
              <a:buNone/>
              <a:defRPr sz="1920">
                <a:solidFill>
                  <a:schemeClr val="tx1">
                    <a:tint val="75000"/>
                  </a:schemeClr>
                </a:solidFill>
              </a:defRPr>
            </a:lvl6pPr>
            <a:lvl7pPr marL="3291757" indent="0">
              <a:buNone/>
              <a:defRPr sz="1920">
                <a:solidFill>
                  <a:schemeClr val="tx1">
                    <a:tint val="75000"/>
                  </a:schemeClr>
                </a:solidFill>
              </a:defRPr>
            </a:lvl7pPr>
            <a:lvl8pPr marL="3840384" indent="0">
              <a:buNone/>
              <a:defRPr sz="1920">
                <a:solidFill>
                  <a:schemeClr val="tx1">
                    <a:tint val="75000"/>
                  </a:schemeClr>
                </a:solidFill>
              </a:defRPr>
            </a:lvl8pPr>
            <a:lvl9pPr marL="4389011" indent="0">
              <a:buNone/>
              <a:defRPr sz="192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0490215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Only 3">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076CB41C-54E8-4F7D-A4FE-4AF9C7071E08}"/>
              </a:ext>
            </a:extLst>
          </p:cNvPr>
          <p:cNvSpPr>
            <a:spLocks noChangeAspect="1"/>
          </p:cNvSpPr>
          <p:nvPr userDrawn="1"/>
        </p:nvSpPr>
        <p:spPr>
          <a:xfrm>
            <a:off x="0" y="1"/>
            <a:ext cx="14626742" cy="2558135"/>
          </a:xfrm>
          <a:custGeom>
            <a:avLst/>
            <a:gdLst>
              <a:gd name="connsiteX0" fmla="*/ 3016800 w 3016799"/>
              <a:gd name="connsiteY0" fmla="*/ 0 h 527621"/>
              <a:gd name="connsiteX1" fmla="*/ 0 w 3016799"/>
              <a:gd name="connsiteY1" fmla="*/ 0 h 527621"/>
              <a:gd name="connsiteX2" fmla="*/ 0 w 3016799"/>
              <a:gd name="connsiteY2" fmla="*/ 527621 h 527621"/>
              <a:gd name="connsiteX3" fmla="*/ 3016800 w 3016799"/>
              <a:gd name="connsiteY3" fmla="*/ 232 h 527621"/>
            </a:gdLst>
            <a:ahLst/>
            <a:cxnLst>
              <a:cxn ang="0">
                <a:pos x="connsiteX0" y="connsiteY0"/>
              </a:cxn>
              <a:cxn ang="0">
                <a:pos x="connsiteX1" y="connsiteY1"/>
              </a:cxn>
              <a:cxn ang="0">
                <a:pos x="connsiteX2" y="connsiteY2"/>
              </a:cxn>
              <a:cxn ang="0">
                <a:pos x="connsiteX3" y="connsiteY3"/>
              </a:cxn>
            </a:cxnLst>
            <a:rect l="l" t="t" r="r" b="b"/>
            <a:pathLst>
              <a:path w="3016799" h="527621">
                <a:moveTo>
                  <a:pt x="3016800" y="0"/>
                </a:moveTo>
                <a:lnTo>
                  <a:pt x="0" y="0"/>
                </a:lnTo>
                <a:lnTo>
                  <a:pt x="0" y="527621"/>
                </a:lnTo>
                <a:lnTo>
                  <a:pt x="3016800" y="23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solidFill>
                <a:schemeClr val="lt1"/>
              </a:solidFill>
              <a:latin typeface="Calibri" panose="020F0502020204030204" pitchFamily="34" charset="0"/>
            </a:endParaRPr>
          </a:p>
        </p:txBody>
      </p:sp>
      <p:sp>
        <p:nvSpPr>
          <p:cNvPr id="6" name="Title 5">
            <a:extLst>
              <a:ext uri="{FF2B5EF4-FFF2-40B4-BE49-F238E27FC236}">
                <a16:creationId xmlns:a16="http://schemas.microsoft.com/office/drawing/2014/main" id="{D8BD3203-7FC8-4D51-83A8-F3D2E49CB71E}"/>
              </a:ext>
            </a:extLst>
          </p:cNvPr>
          <p:cNvSpPr>
            <a:spLocks noGrp="1"/>
          </p:cNvSpPr>
          <p:nvPr>
            <p:ph type="title"/>
          </p:nvPr>
        </p:nvSpPr>
        <p:spPr>
          <a:xfrm>
            <a:off x="502916" y="731521"/>
            <a:ext cx="6814109" cy="1143000"/>
          </a:xfrm>
        </p:spPr>
        <p:txBody>
          <a:bodyPr/>
          <a:lstStyle>
            <a:lvl1pPr>
              <a:lnSpc>
                <a:spcPct val="85000"/>
              </a:lnSpc>
              <a:defRPr sz="4800" b="0" spc="-120" baseline="0">
                <a:solidFill>
                  <a:schemeClr val="bg1"/>
                </a:solidFill>
              </a:defRPr>
            </a:lvl1pPr>
          </a:lstStyle>
          <a:p>
            <a:r>
              <a:rPr lang="en-US"/>
              <a:t>Click to edit Master title style</a:t>
            </a:r>
          </a:p>
        </p:txBody>
      </p:sp>
      <p:sp>
        <p:nvSpPr>
          <p:cNvPr id="7" name="Date Placeholder 6">
            <a:extLst>
              <a:ext uri="{FF2B5EF4-FFF2-40B4-BE49-F238E27FC236}">
                <a16:creationId xmlns:a16="http://schemas.microsoft.com/office/drawing/2014/main" id="{F2E6FFC9-38DF-40FC-AE44-CB11CB78C70D}"/>
              </a:ext>
            </a:extLst>
          </p:cNvPr>
          <p:cNvSpPr>
            <a:spLocks noGrp="1"/>
          </p:cNvSpPr>
          <p:nvPr>
            <p:ph type="dt" sz="half" idx="14"/>
          </p:nvPr>
        </p:nvSpPr>
        <p:spPr>
          <a:xfrm>
            <a:off x="502915" y="350903"/>
            <a:ext cx="6814109" cy="142646"/>
          </a:xfrm>
        </p:spPr>
        <p:txBody>
          <a:bodyPr/>
          <a:lstStyle>
            <a:lvl1pPr>
              <a:defRPr>
                <a:solidFill>
                  <a:schemeClr val="bg1"/>
                </a:solidFill>
              </a:defRPr>
            </a:lvl1pPr>
          </a:lstStyle>
          <a:p>
            <a:endParaRPr lang="en-US"/>
          </a:p>
        </p:txBody>
      </p:sp>
      <p:sp>
        <p:nvSpPr>
          <p:cNvPr id="8" name="Footer Placeholder 7">
            <a:extLst>
              <a:ext uri="{FF2B5EF4-FFF2-40B4-BE49-F238E27FC236}">
                <a16:creationId xmlns:a16="http://schemas.microsoft.com/office/drawing/2014/main" id="{C2C17C26-27AE-4F59-BD67-5FC7A28577FF}"/>
              </a:ext>
            </a:extLst>
          </p:cNvPr>
          <p:cNvSpPr>
            <a:spLocks noGrp="1"/>
          </p:cNvSpPr>
          <p:nvPr>
            <p:ph type="ftr" sz="quarter" idx="15"/>
          </p:nvPr>
        </p:nvSpPr>
        <p:spPr/>
        <p:txBody>
          <a:bodyPr/>
          <a:lstStyle/>
          <a:p>
            <a:endParaRPr lang="en-US"/>
          </a:p>
        </p:txBody>
      </p:sp>
      <p:sp>
        <p:nvSpPr>
          <p:cNvPr id="9" name="Slide Number Placeholder 8">
            <a:extLst>
              <a:ext uri="{FF2B5EF4-FFF2-40B4-BE49-F238E27FC236}">
                <a16:creationId xmlns:a16="http://schemas.microsoft.com/office/drawing/2014/main" id="{E08DA4C1-55B3-4C3D-BED5-A7C2107F5BD4}"/>
              </a:ext>
            </a:extLst>
          </p:cNvPr>
          <p:cNvSpPr>
            <a:spLocks noGrp="1"/>
          </p:cNvSpPr>
          <p:nvPr>
            <p:ph type="sldNum" sz="quarter" idx="16"/>
          </p:nvPr>
        </p:nvSpPr>
        <p:spPr/>
        <p:txBody>
          <a:bodyPr/>
          <a:lstStyle/>
          <a:p>
            <a:fld id="{4737D6AF-2FA5-476A-AF60-7A8CDF2E2DFB}" type="slidenum">
              <a:rPr lang="en-US" smtClean="0"/>
              <a:pPr/>
              <a:t>‹N›</a:t>
            </a:fld>
            <a:endParaRPr lang="en-US"/>
          </a:p>
        </p:txBody>
      </p:sp>
      <p:sp>
        <p:nvSpPr>
          <p:cNvPr id="11" name="Text Placeholder 2">
            <a:extLst>
              <a:ext uri="{FF2B5EF4-FFF2-40B4-BE49-F238E27FC236}">
                <a16:creationId xmlns:a16="http://schemas.microsoft.com/office/drawing/2014/main" id="{64793ED0-3F33-4B44-95B5-67B1A5F2BE3C}"/>
              </a:ext>
            </a:extLst>
          </p:cNvPr>
          <p:cNvSpPr>
            <a:spLocks noGrp="1"/>
          </p:cNvSpPr>
          <p:nvPr>
            <p:ph type="body" idx="13"/>
          </p:nvPr>
        </p:nvSpPr>
        <p:spPr>
          <a:xfrm>
            <a:off x="502920" y="512826"/>
            <a:ext cx="6814109" cy="142646"/>
          </a:xfrm>
          <a:noFill/>
        </p:spPr>
        <p:txBody>
          <a:bodyPr anchor="ctr"/>
          <a:lstStyle>
            <a:lvl1pPr marL="0" indent="0" algn="l">
              <a:spcBef>
                <a:spcPts val="0"/>
              </a:spcBef>
              <a:buNone/>
              <a:defRPr sz="1080" b="0" spc="0" baseline="0">
                <a:solidFill>
                  <a:schemeClr val="bg1"/>
                </a:solidFill>
              </a:defRPr>
            </a:lvl1pPr>
            <a:lvl2pPr marL="548627" indent="0">
              <a:buNone/>
              <a:defRPr sz="2400">
                <a:solidFill>
                  <a:schemeClr val="tx1">
                    <a:tint val="75000"/>
                  </a:schemeClr>
                </a:solidFill>
              </a:defRPr>
            </a:lvl2pPr>
            <a:lvl3pPr marL="1097252" indent="0">
              <a:buNone/>
              <a:defRPr sz="2160">
                <a:solidFill>
                  <a:schemeClr val="tx1">
                    <a:tint val="75000"/>
                  </a:schemeClr>
                </a:solidFill>
              </a:defRPr>
            </a:lvl3pPr>
            <a:lvl4pPr marL="1645879" indent="0">
              <a:buNone/>
              <a:defRPr sz="1920">
                <a:solidFill>
                  <a:schemeClr val="tx1">
                    <a:tint val="75000"/>
                  </a:schemeClr>
                </a:solidFill>
              </a:defRPr>
            </a:lvl4pPr>
            <a:lvl5pPr marL="2194505" indent="0">
              <a:buNone/>
              <a:defRPr sz="1920">
                <a:solidFill>
                  <a:schemeClr val="tx1">
                    <a:tint val="75000"/>
                  </a:schemeClr>
                </a:solidFill>
              </a:defRPr>
            </a:lvl5pPr>
            <a:lvl6pPr marL="2743132" indent="0">
              <a:buNone/>
              <a:defRPr sz="1920">
                <a:solidFill>
                  <a:schemeClr val="tx1">
                    <a:tint val="75000"/>
                  </a:schemeClr>
                </a:solidFill>
              </a:defRPr>
            </a:lvl6pPr>
            <a:lvl7pPr marL="3291757" indent="0">
              <a:buNone/>
              <a:defRPr sz="1920">
                <a:solidFill>
                  <a:schemeClr val="tx1">
                    <a:tint val="75000"/>
                  </a:schemeClr>
                </a:solidFill>
              </a:defRPr>
            </a:lvl7pPr>
            <a:lvl8pPr marL="3840384" indent="0">
              <a:buNone/>
              <a:defRPr sz="1920">
                <a:solidFill>
                  <a:schemeClr val="tx1">
                    <a:tint val="75000"/>
                  </a:schemeClr>
                </a:solidFill>
              </a:defRPr>
            </a:lvl8pPr>
            <a:lvl9pPr marL="4389011" indent="0">
              <a:buNone/>
              <a:defRPr sz="192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7415989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C61E76-5161-436B-B5A7-66C2DD6FD514}"/>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CA522300-1B21-4B16-90C2-B64D04C13F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B9A027-37D4-43EE-BA7E-84239F5C411F}"/>
              </a:ext>
            </a:extLst>
          </p:cNvPr>
          <p:cNvSpPr>
            <a:spLocks noGrp="1"/>
          </p:cNvSpPr>
          <p:nvPr>
            <p:ph type="sldNum" sz="quarter" idx="12"/>
          </p:nvPr>
        </p:nvSpPr>
        <p:spPr/>
        <p:txBody>
          <a:bodyPr/>
          <a:lstStyle/>
          <a:p>
            <a:fld id="{4737D6AF-2FA5-476A-AF60-7A8CDF2E2DFB}" type="slidenum">
              <a:rPr lang="en-US" smtClean="0"/>
              <a:pPr/>
              <a:t>‹N›</a:t>
            </a:fld>
            <a:endParaRPr lang="en-US"/>
          </a:p>
        </p:txBody>
      </p:sp>
    </p:spTree>
    <p:extLst>
      <p:ext uri="{BB962C8B-B14F-4D97-AF65-F5344CB8AC3E}">
        <p14:creationId xmlns:p14="http://schemas.microsoft.com/office/powerpoint/2010/main" val="191789220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C61E76-5161-436B-B5A7-66C2DD6FD514}"/>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CA522300-1B21-4B16-90C2-B64D04C13F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B9A027-37D4-43EE-BA7E-84239F5C411F}"/>
              </a:ext>
            </a:extLst>
          </p:cNvPr>
          <p:cNvSpPr>
            <a:spLocks noGrp="1"/>
          </p:cNvSpPr>
          <p:nvPr>
            <p:ph type="sldNum" sz="quarter" idx="12"/>
          </p:nvPr>
        </p:nvSpPr>
        <p:spPr/>
        <p:txBody>
          <a:bodyPr/>
          <a:lstStyle/>
          <a:p>
            <a:fld id="{4737D6AF-2FA5-476A-AF60-7A8CDF2E2DFB}" type="slidenum">
              <a:rPr lang="en-US" smtClean="0"/>
              <a:pPr/>
              <a:t>‹N›</a:t>
            </a:fld>
            <a:endParaRPr lang="en-US"/>
          </a:p>
        </p:txBody>
      </p:sp>
      <p:sp>
        <p:nvSpPr>
          <p:cNvPr id="5" name="Text Placeholder 2">
            <a:extLst>
              <a:ext uri="{FF2B5EF4-FFF2-40B4-BE49-F238E27FC236}">
                <a16:creationId xmlns:a16="http://schemas.microsoft.com/office/drawing/2014/main" id="{CA7746B1-6455-4888-BF15-D117DE409A7B}"/>
              </a:ext>
            </a:extLst>
          </p:cNvPr>
          <p:cNvSpPr>
            <a:spLocks noGrp="1"/>
          </p:cNvSpPr>
          <p:nvPr>
            <p:ph type="body" idx="13"/>
          </p:nvPr>
        </p:nvSpPr>
        <p:spPr>
          <a:xfrm>
            <a:off x="502920" y="512826"/>
            <a:ext cx="13628218" cy="142646"/>
          </a:xfrm>
          <a:noFill/>
        </p:spPr>
        <p:txBody>
          <a:bodyPr anchor="ctr"/>
          <a:lstStyle>
            <a:lvl1pPr marL="0" indent="0" algn="l">
              <a:spcBef>
                <a:spcPts val="0"/>
              </a:spcBef>
              <a:buNone/>
              <a:defRPr sz="1080" b="0" spc="0" baseline="0">
                <a:solidFill>
                  <a:schemeClr val="tx2"/>
                </a:solidFill>
              </a:defRPr>
            </a:lvl1pPr>
            <a:lvl2pPr marL="548627" indent="0">
              <a:buNone/>
              <a:defRPr sz="2400">
                <a:solidFill>
                  <a:schemeClr val="tx1">
                    <a:tint val="75000"/>
                  </a:schemeClr>
                </a:solidFill>
              </a:defRPr>
            </a:lvl2pPr>
            <a:lvl3pPr marL="1097252" indent="0">
              <a:buNone/>
              <a:defRPr sz="2160">
                <a:solidFill>
                  <a:schemeClr val="tx1">
                    <a:tint val="75000"/>
                  </a:schemeClr>
                </a:solidFill>
              </a:defRPr>
            </a:lvl3pPr>
            <a:lvl4pPr marL="1645879" indent="0">
              <a:buNone/>
              <a:defRPr sz="1920">
                <a:solidFill>
                  <a:schemeClr val="tx1">
                    <a:tint val="75000"/>
                  </a:schemeClr>
                </a:solidFill>
              </a:defRPr>
            </a:lvl4pPr>
            <a:lvl5pPr marL="2194505" indent="0">
              <a:buNone/>
              <a:defRPr sz="1920">
                <a:solidFill>
                  <a:schemeClr val="tx1">
                    <a:tint val="75000"/>
                  </a:schemeClr>
                </a:solidFill>
              </a:defRPr>
            </a:lvl5pPr>
            <a:lvl6pPr marL="2743132" indent="0">
              <a:buNone/>
              <a:defRPr sz="1920">
                <a:solidFill>
                  <a:schemeClr val="tx1">
                    <a:tint val="75000"/>
                  </a:schemeClr>
                </a:solidFill>
              </a:defRPr>
            </a:lvl6pPr>
            <a:lvl7pPr marL="3291757" indent="0">
              <a:buNone/>
              <a:defRPr sz="1920">
                <a:solidFill>
                  <a:schemeClr val="tx1">
                    <a:tint val="75000"/>
                  </a:schemeClr>
                </a:solidFill>
              </a:defRPr>
            </a:lvl7pPr>
            <a:lvl8pPr marL="3840384" indent="0">
              <a:buNone/>
              <a:defRPr sz="1920">
                <a:solidFill>
                  <a:schemeClr val="tx1">
                    <a:tint val="75000"/>
                  </a:schemeClr>
                </a:solidFill>
              </a:defRPr>
            </a:lvl8pPr>
            <a:lvl9pPr marL="4389011" indent="0">
              <a:buNone/>
              <a:defRPr sz="192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03885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ody-blank-Blu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2" name="Title 1"/>
          <p:cNvSpPr>
            <a:spLocks noGrp="1"/>
          </p:cNvSpPr>
          <p:nvPr>
            <p:ph type="title" hasCustomPrompt="1"/>
          </p:nvPr>
        </p:nvSpPr>
        <p:spPr/>
        <p:txBody>
          <a:bodyPr>
            <a:noAutofit/>
          </a:bodyPr>
          <a:lstStyle>
            <a:lvl1pPr>
              <a:defRPr sz="4800"/>
            </a:lvl1pPr>
          </a:lstStyle>
          <a:p>
            <a:r>
              <a:rPr lang="en-US"/>
              <a:t>CLICK TO EDIT BODY TITLE (use this page if you need a blank background for imagery)</a:t>
            </a:r>
          </a:p>
        </p:txBody>
      </p:sp>
      <p:sp>
        <p:nvSpPr>
          <p:cNvPr id="3" name="Slide Number Placeholder 2"/>
          <p:cNvSpPr>
            <a:spLocks noGrp="1"/>
          </p:cNvSpPr>
          <p:nvPr>
            <p:ph type="sldNum" sz="quarter" idx="10"/>
          </p:nvPr>
        </p:nvSpPr>
        <p:spPr/>
        <p:txBody>
          <a:bodyPr/>
          <a:lstStyle/>
          <a:p>
            <a:fld id="{17FD9226-F898-5242-BCE7-43277A971737}" type="slidenum">
              <a:rPr lang="en-US" smtClean="0"/>
              <a:pPr/>
              <a:t>‹N›</a:t>
            </a:fld>
            <a:endParaRPr lang="en-US"/>
          </a:p>
        </p:txBody>
      </p:sp>
      <p:pic>
        <p:nvPicPr>
          <p:cNvPr id="7" name="Picture 6" descr="elancologo_blue_fla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2657" y="7586386"/>
            <a:ext cx="809549" cy="401726"/>
          </a:xfrm>
          <a:prstGeom prst="rect">
            <a:avLst/>
          </a:prstGeom>
        </p:spPr>
      </p:pic>
      <p:sp>
        <p:nvSpPr>
          <p:cNvPr id="8" name="TextBox 7"/>
          <p:cNvSpPr txBox="1"/>
          <p:nvPr userDrawn="1"/>
        </p:nvSpPr>
        <p:spPr>
          <a:xfrm>
            <a:off x="1232206" y="7572667"/>
            <a:ext cx="4489054" cy="400110"/>
          </a:xfrm>
          <a:prstGeom prst="rect">
            <a:avLst/>
          </a:prstGeom>
          <a:noFill/>
        </p:spPr>
        <p:txBody>
          <a:bodyPr wrap="square" rtlCol="0" anchor="ctr">
            <a:spAutoFit/>
          </a:bodyPr>
          <a:ls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1000" kern="1200">
                <a:solidFill>
                  <a:srgbClr val="3D789F"/>
                </a:solidFill>
                <a:effectLst/>
                <a:latin typeface="Calibri" panose="020F0502020204030204" pitchFamily="34" charset="0"/>
                <a:ea typeface="+mn-ea"/>
                <a:cs typeface="Calibri" panose="020F0502020204030204" pitchFamily="34" charset="0"/>
              </a:rPr>
              <a:t>Elanco and the diagonal</a:t>
            </a:r>
            <a:r>
              <a:rPr lang="en-US" sz="1000" kern="1200" baseline="0">
                <a:solidFill>
                  <a:srgbClr val="3D789F"/>
                </a:solidFill>
                <a:effectLst/>
                <a:latin typeface="Calibri" panose="020F0502020204030204" pitchFamily="34" charset="0"/>
                <a:ea typeface="+mn-ea"/>
                <a:cs typeface="Calibri" panose="020F0502020204030204" pitchFamily="34" charset="0"/>
              </a:rPr>
              <a:t> bar logo are trademarks of Elanco or its affiliates</a:t>
            </a:r>
            <a:endParaRPr lang="en-US" sz="1000" kern="1200">
              <a:solidFill>
                <a:srgbClr val="3D789F"/>
              </a:solidFill>
              <a:effectLst/>
              <a:latin typeface="Calibri" panose="020F0502020204030204" pitchFamily="34" charset="0"/>
              <a:ea typeface="+mn-ea"/>
              <a:cs typeface="Calibri" panose="020F0502020204030204" pitchFamily="34" charset="0"/>
            </a:endParaRPr>
          </a:p>
          <a:p>
            <a:r>
              <a:rPr lang="en-US" sz="1000" kern="1200">
                <a:solidFill>
                  <a:srgbClr val="3D789F"/>
                </a:solidFill>
                <a:effectLst/>
                <a:latin typeface="Calibri" panose="020F0502020204030204" pitchFamily="34" charset="0"/>
                <a:ea typeface="+mn-ea"/>
                <a:cs typeface="Calibri" panose="020F0502020204030204" pitchFamily="34" charset="0"/>
              </a:rPr>
              <a:t>©2020 Elanco</a:t>
            </a:r>
          </a:p>
        </p:txBody>
      </p:sp>
    </p:spTree>
    <p:extLst>
      <p:ext uri="{BB962C8B-B14F-4D97-AF65-F5344CB8AC3E}">
        <p14:creationId xmlns:p14="http://schemas.microsoft.com/office/powerpoint/2010/main" val="24505612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4C6FA6F-37D9-4903-A95C-2AEE4DE7D6F4}"/>
              </a:ext>
            </a:extLst>
          </p:cNvPr>
          <p:cNvSpPr/>
          <p:nvPr userDrawn="1"/>
        </p:nvSpPr>
        <p:spPr>
          <a:xfrm>
            <a:off x="6122071" y="0"/>
            <a:ext cx="8508331" cy="8229600"/>
          </a:xfrm>
          <a:custGeom>
            <a:avLst/>
            <a:gdLst>
              <a:gd name="connsiteX0" fmla="*/ 0 w 7090276"/>
              <a:gd name="connsiteY0" fmla="*/ 0 h 6858000"/>
              <a:gd name="connsiteX1" fmla="*/ 7090276 w 7090276"/>
              <a:gd name="connsiteY1" fmla="*/ 0 h 6858000"/>
              <a:gd name="connsiteX2" fmla="*/ 7090276 w 7090276"/>
              <a:gd name="connsiteY2" fmla="*/ 6858000 h 6858000"/>
              <a:gd name="connsiteX3" fmla="*/ 1198897 w 709027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090276" h="6858000">
                <a:moveTo>
                  <a:pt x="0" y="0"/>
                </a:moveTo>
                <a:lnTo>
                  <a:pt x="7090276" y="0"/>
                </a:lnTo>
                <a:lnTo>
                  <a:pt x="7090276" y="6858000"/>
                </a:lnTo>
                <a:lnTo>
                  <a:pt x="1198897" y="6858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920">
              <a:latin typeface="Calibri" panose="020F0502020204030204" pitchFamily="34" charset="0"/>
            </a:endParaRPr>
          </a:p>
        </p:txBody>
      </p:sp>
      <p:sp>
        <p:nvSpPr>
          <p:cNvPr id="3" name="Content Placeholder 2">
            <a:extLst>
              <a:ext uri="{FF2B5EF4-FFF2-40B4-BE49-F238E27FC236}">
                <a16:creationId xmlns:a16="http://schemas.microsoft.com/office/drawing/2014/main" id="{645023AF-3D89-4422-959F-04B777C43B75}"/>
              </a:ext>
            </a:extLst>
          </p:cNvPr>
          <p:cNvSpPr>
            <a:spLocks noGrp="1"/>
          </p:cNvSpPr>
          <p:nvPr>
            <p:ph idx="1" hasCustomPrompt="1"/>
          </p:nvPr>
        </p:nvSpPr>
        <p:spPr>
          <a:xfrm>
            <a:off x="7315201" y="731523"/>
            <a:ext cx="6812280" cy="6766559"/>
          </a:xfrm>
        </p:spPr>
        <p:txBody>
          <a:bodyPr/>
          <a:lstStyle>
            <a:lvl1pPr>
              <a:defRPr sz="2160">
                <a:solidFill>
                  <a:schemeClr val="bg1"/>
                </a:solidFill>
              </a:defRPr>
            </a:lvl1pPr>
            <a:lvl2pPr>
              <a:defRPr sz="1920">
                <a:solidFill>
                  <a:schemeClr val="bg1"/>
                </a:solidFill>
              </a:defRPr>
            </a:lvl2pPr>
            <a:lvl3pPr>
              <a:defRPr sz="1680">
                <a:solidFill>
                  <a:schemeClr val="bg1"/>
                </a:solidFill>
              </a:defRPr>
            </a:lvl3pPr>
            <a:lvl4pPr>
              <a:defRPr sz="1440">
                <a:solidFill>
                  <a:schemeClr val="bg1"/>
                </a:solidFill>
              </a:defRPr>
            </a:lvl4pPr>
            <a:lvl5pPr>
              <a:defRPr sz="1440">
                <a:solidFill>
                  <a:schemeClr val="bg1"/>
                </a:solidFill>
              </a:defRPr>
            </a:lvl5pPr>
            <a:lvl6pPr>
              <a:defRPr sz="2400"/>
            </a:lvl6pPr>
            <a:lvl7pPr>
              <a:defRPr sz="2400"/>
            </a:lvl7pPr>
            <a:lvl8pPr>
              <a:defRPr sz="2400"/>
            </a:lvl8pPr>
            <a:lvl9pPr>
              <a:defRPr sz="2400"/>
            </a:lvl9pPr>
          </a:lstStyle>
          <a:p>
            <a:r>
              <a:rPr lang="en-US"/>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964C08-355E-427C-9B79-100B76997301}"/>
              </a:ext>
            </a:extLst>
          </p:cNvPr>
          <p:cNvSpPr>
            <a:spLocks noGrp="1"/>
          </p:cNvSpPr>
          <p:nvPr>
            <p:ph type="body" sz="half" idx="2" hasCustomPrompt="1"/>
          </p:nvPr>
        </p:nvSpPr>
        <p:spPr>
          <a:xfrm>
            <a:off x="502919" y="2468881"/>
            <a:ext cx="4663440" cy="2788920"/>
          </a:xfrm>
        </p:spPr>
        <p:txBody>
          <a:bodyPr/>
          <a:lstStyle>
            <a:lvl1pPr marL="0" indent="0">
              <a:lnSpc>
                <a:spcPct val="90000"/>
              </a:lnSpc>
              <a:buNone/>
              <a:defRPr sz="3360" b="1" spc="-181" baseline="0">
                <a:solidFill>
                  <a:schemeClr val="tx2"/>
                </a:solidFill>
              </a:defRPr>
            </a:lvl1pPr>
            <a:lvl2pPr marL="548627" indent="0">
              <a:buNone/>
              <a:defRPr sz="1680"/>
            </a:lvl2pPr>
            <a:lvl3pPr marL="1097252" indent="0">
              <a:buNone/>
              <a:defRPr sz="1440"/>
            </a:lvl3pPr>
            <a:lvl4pPr marL="1645879" indent="0">
              <a:buNone/>
              <a:defRPr sz="1200"/>
            </a:lvl4pPr>
            <a:lvl5pPr marL="2194505" indent="0">
              <a:buNone/>
              <a:defRPr sz="1200"/>
            </a:lvl5pPr>
            <a:lvl6pPr marL="2743132" indent="0">
              <a:buNone/>
              <a:defRPr sz="1200"/>
            </a:lvl6pPr>
            <a:lvl7pPr marL="3291757" indent="0">
              <a:buNone/>
              <a:defRPr sz="1200"/>
            </a:lvl7pPr>
            <a:lvl8pPr marL="3840384" indent="0">
              <a:buNone/>
              <a:defRPr sz="1200"/>
            </a:lvl8pPr>
            <a:lvl9pPr marL="4389011" indent="0">
              <a:buNone/>
              <a:defRPr sz="1200"/>
            </a:lvl9pPr>
          </a:lstStyle>
          <a:p>
            <a:r>
              <a:rPr lang="en-US"/>
              <a:t>The placeholder to the right will hold any content. This is a space to add a caption.</a:t>
            </a:r>
          </a:p>
        </p:txBody>
      </p:sp>
      <p:sp>
        <p:nvSpPr>
          <p:cNvPr id="8" name="Date Placeholder 7">
            <a:extLst>
              <a:ext uri="{FF2B5EF4-FFF2-40B4-BE49-F238E27FC236}">
                <a16:creationId xmlns:a16="http://schemas.microsoft.com/office/drawing/2014/main" id="{4C4F8F83-8BDD-4B49-B2C3-FFC0931AC3D7}"/>
              </a:ext>
            </a:extLst>
          </p:cNvPr>
          <p:cNvSpPr>
            <a:spLocks noGrp="1"/>
          </p:cNvSpPr>
          <p:nvPr>
            <p:ph type="dt" sz="half" idx="10"/>
          </p:nvPr>
        </p:nvSpPr>
        <p:spPr>
          <a:xfrm>
            <a:off x="502915" y="350903"/>
            <a:ext cx="4663440" cy="142646"/>
          </a:xfrm>
        </p:spPr>
        <p:txBody>
          <a:bodyPr/>
          <a:lstStyle/>
          <a:p>
            <a:endParaRPr lang="en-US"/>
          </a:p>
        </p:txBody>
      </p:sp>
      <p:sp>
        <p:nvSpPr>
          <p:cNvPr id="9" name="Footer Placeholder 8">
            <a:extLst>
              <a:ext uri="{FF2B5EF4-FFF2-40B4-BE49-F238E27FC236}">
                <a16:creationId xmlns:a16="http://schemas.microsoft.com/office/drawing/2014/main" id="{78551706-8D0F-450B-88C6-20B86716B89E}"/>
              </a:ext>
            </a:extLst>
          </p:cNvPr>
          <p:cNvSpPr>
            <a:spLocks noGrp="1"/>
          </p:cNvSpPr>
          <p:nvPr>
            <p:ph type="ftr" sz="quarter" idx="11"/>
          </p:nvPr>
        </p:nvSpPr>
        <p:spPr>
          <a:xfrm>
            <a:off x="502919" y="7663008"/>
            <a:ext cx="5760720" cy="142646"/>
          </a:xfrm>
        </p:spPr>
        <p:txBody>
          <a:bodyPr/>
          <a:lstStyle/>
          <a:p>
            <a:endParaRPr lang="en-US"/>
          </a:p>
        </p:txBody>
      </p:sp>
      <p:sp>
        <p:nvSpPr>
          <p:cNvPr id="10" name="Slide Number Placeholder 9">
            <a:extLst>
              <a:ext uri="{FF2B5EF4-FFF2-40B4-BE49-F238E27FC236}">
                <a16:creationId xmlns:a16="http://schemas.microsoft.com/office/drawing/2014/main" id="{3A07AF30-B1F7-494C-B058-67CBA9414917}"/>
              </a:ext>
            </a:extLst>
          </p:cNvPr>
          <p:cNvSpPr>
            <a:spLocks noGrp="1"/>
          </p:cNvSpPr>
          <p:nvPr>
            <p:ph type="sldNum" sz="quarter" idx="12"/>
          </p:nvPr>
        </p:nvSpPr>
        <p:spPr/>
        <p:txBody>
          <a:bodyPr/>
          <a:lstStyle>
            <a:lvl1pPr>
              <a:defRPr>
                <a:solidFill>
                  <a:schemeClr val="bg1"/>
                </a:solidFill>
              </a:defRPr>
            </a:lvl1pPr>
          </a:lstStyle>
          <a:p>
            <a:fld id="{4737D6AF-2FA5-476A-AF60-7A8CDF2E2DFB}" type="slidenum">
              <a:rPr lang="en-US" smtClean="0"/>
              <a:pPr/>
              <a:t>‹N›</a:t>
            </a:fld>
            <a:endParaRPr lang="en-US"/>
          </a:p>
        </p:txBody>
      </p:sp>
      <p:sp>
        <p:nvSpPr>
          <p:cNvPr id="5" name="Title 4">
            <a:extLst>
              <a:ext uri="{FF2B5EF4-FFF2-40B4-BE49-F238E27FC236}">
                <a16:creationId xmlns:a16="http://schemas.microsoft.com/office/drawing/2014/main" id="{37404063-1999-45EF-81DD-C5CCA6172C2A}"/>
              </a:ext>
            </a:extLst>
          </p:cNvPr>
          <p:cNvSpPr>
            <a:spLocks noGrp="1"/>
          </p:cNvSpPr>
          <p:nvPr>
            <p:ph type="title"/>
          </p:nvPr>
        </p:nvSpPr>
        <p:spPr>
          <a:xfrm>
            <a:off x="502916" y="731521"/>
            <a:ext cx="4663440" cy="1143000"/>
          </a:xfrm>
        </p:spPr>
        <p:txBody>
          <a:bodyPr/>
          <a:lstStyle/>
          <a:p>
            <a:r>
              <a:rPr lang="en-US"/>
              <a:t>Click to edit Master title style</a:t>
            </a:r>
          </a:p>
        </p:txBody>
      </p:sp>
      <p:pic>
        <p:nvPicPr>
          <p:cNvPr id="13" name="Graphic 12">
            <a:extLst>
              <a:ext uri="{FF2B5EF4-FFF2-40B4-BE49-F238E27FC236}">
                <a16:creationId xmlns:a16="http://schemas.microsoft.com/office/drawing/2014/main" id="{764A9198-03AC-4894-9B0F-C7F9FD205D9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3527026" y="7309984"/>
            <a:ext cx="1103375" cy="544331"/>
          </a:xfrm>
          <a:prstGeom prst="rect">
            <a:avLst/>
          </a:prstGeom>
        </p:spPr>
      </p:pic>
    </p:spTree>
    <p:extLst>
      <p:ext uri="{BB962C8B-B14F-4D97-AF65-F5344CB8AC3E}">
        <p14:creationId xmlns:p14="http://schemas.microsoft.com/office/powerpoint/2010/main" val="316760394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ntent with Caption 2">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4C6FA6F-37D9-4903-A95C-2AEE4DE7D6F4}"/>
              </a:ext>
            </a:extLst>
          </p:cNvPr>
          <p:cNvSpPr/>
          <p:nvPr userDrawn="1"/>
        </p:nvSpPr>
        <p:spPr>
          <a:xfrm>
            <a:off x="6122071" y="0"/>
            <a:ext cx="8508331" cy="8229600"/>
          </a:xfrm>
          <a:custGeom>
            <a:avLst/>
            <a:gdLst>
              <a:gd name="connsiteX0" fmla="*/ 0 w 7090276"/>
              <a:gd name="connsiteY0" fmla="*/ 0 h 6858000"/>
              <a:gd name="connsiteX1" fmla="*/ 7090276 w 7090276"/>
              <a:gd name="connsiteY1" fmla="*/ 0 h 6858000"/>
              <a:gd name="connsiteX2" fmla="*/ 7090276 w 7090276"/>
              <a:gd name="connsiteY2" fmla="*/ 6858000 h 6858000"/>
              <a:gd name="connsiteX3" fmla="*/ 1198897 w 709027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090276" h="6858000">
                <a:moveTo>
                  <a:pt x="0" y="0"/>
                </a:moveTo>
                <a:lnTo>
                  <a:pt x="7090276" y="0"/>
                </a:lnTo>
                <a:lnTo>
                  <a:pt x="7090276" y="6858000"/>
                </a:lnTo>
                <a:lnTo>
                  <a:pt x="1198897" y="6858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920">
              <a:latin typeface="Calibri" panose="020F0502020204030204" pitchFamily="34" charset="0"/>
            </a:endParaRPr>
          </a:p>
        </p:txBody>
      </p:sp>
      <p:sp>
        <p:nvSpPr>
          <p:cNvPr id="3" name="Content Placeholder 2">
            <a:extLst>
              <a:ext uri="{FF2B5EF4-FFF2-40B4-BE49-F238E27FC236}">
                <a16:creationId xmlns:a16="http://schemas.microsoft.com/office/drawing/2014/main" id="{645023AF-3D89-4422-959F-04B777C43B75}"/>
              </a:ext>
            </a:extLst>
          </p:cNvPr>
          <p:cNvSpPr>
            <a:spLocks noGrp="1"/>
          </p:cNvSpPr>
          <p:nvPr>
            <p:ph idx="1" hasCustomPrompt="1"/>
          </p:nvPr>
        </p:nvSpPr>
        <p:spPr>
          <a:xfrm>
            <a:off x="7315201" y="731523"/>
            <a:ext cx="6812280" cy="6766559"/>
          </a:xfrm>
        </p:spPr>
        <p:txBody>
          <a:bodyPr/>
          <a:lstStyle>
            <a:lvl1pPr>
              <a:defRPr sz="2160">
                <a:solidFill>
                  <a:schemeClr val="bg1"/>
                </a:solidFill>
              </a:defRPr>
            </a:lvl1pPr>
            <a:lvl2pPr>
              <a:defRPr sz="1920">
                <a:solidFill>
                  <a:schemeClr val="bg1"/>
                </a:solidFill>
              </a:defRPr>
            </a:lvl2pPr>
            <a:lvl3pPr>
              <a:defRPr sz="1680">
                <a:solidFill>
                  <a:schemeClr val="bg1"/>
                </a:solidFill>
              </a:defRPr>
            </a:lvl3pPr>
            <a:lvl4pPr>
              <a:defRPr sz="1440">
                <a:solidFill>
                  <a:schemeClr val="bg1"/>
                </a:solidFill>
              </a:defRPr>
            </a:lvl4pPr>
            <a:lvl5pPr>
              <a:defRPr sz="1440">
                <a:solidFill>
                  <a:schemeClr val="bg1"/>
                </a:solidFill>
              </a:defRPr>
            </a:lvl5pPr>
            <a:lvl6pPr>
              <a:defRPr sz="2400"/>
            </a:lvl6pPr>
            <a:lvl7pPr>
              <a:defRPr sz="2400"/>
            </a:lvl7pPr>
            <a:lvl8pPr>
              <a:defRPr sz="2400"/>
            </a:lvl8pPr>
            <a:lvl9pPr>
              <a:defRPr sz="2400"/>
            </a:lvl9pPr>
          </a:lstStyle>
          <a:p>
            <a:r>
              <a:rPr lang="en-US"/>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964C08-355E-427C-9B79-100B76997301}"/>
              </a:ext>
            </a:extLst>
          </p:cNvPr>
          <p:cNvSpPr>
            <a:spLocks noGrp="1"/>
          </p:cNvSpPr>
          <p:nvPr>
            <p:ph type="body" sz="half" idx="2" hasCustomPrompt="1"/>
          </p:nvPr>
        </p:nvSpPr>
        <p:spPr>
          <a:xfrm>
            <a:off x="502919" y="2468881"/>
            <a:ext cx="4663440" cy="2788920"/>
          </a:xfrm>
        </p:spPr>
        <p:txBody>
          <a:bodyPr/>
          <a:lstStyle>
            <a:lvl1pPr marL="0" indent="0">
              <a:lnSpc>
                <a:spcPct val="90000"/>
              </a:lnSpc>
              <a:buNone/>
              <a:defRPr sz="3360" b="1" spc="-181" baseline="0">
                <a:solidFill>
                  <a:schemeClr val="tx2"/>
                </a:solidFill>
              </a:defRPr>
            </a:lvl1pPr>
            <a:lvl2pPr marL="548627" indent="0">
              <a:buNone/>
              <a:defRPr sz="1680"/>
            </a:lvl2pPr>
            <a:lvl3pPr marL="1097252" indent="0">
              <a:buNone/>
              <a:defRPr sz="1440"/>
            </a:lvl3pPr>
            <a:lvl4pPr marL="1645879" indent="0">
              <a:buNone/>
              <a:defRPr sz="1200"/>
            </a:lvl4pPr>
            <a:lvl5pPr marL="2194505" indent="0">
              <a:buNone/>
              <a:defRPr sz="1200"/>
            </a:lvl5pPr>
            <a:lvl6pPr marL="2743132" indent="0">
              <a:buNone/>
              <a:defRPr sz="1200"/>
            </a:lvl6pPr>
            <a:lvl7pPr marL="3291757" indent="0">
              <a:buNone/>
              <a:defRPr sz="1200"/>
            </a:lvl7pPr>
            <a:lvl8pPr marL="3840384" indent="0">
              <a:buNone/>
              <a:defRPr sz="1200"/>
            </a:lvl8pPr>
            <a:lvl9pPr marL="4389011" indent="0">
              <a:buNone/>
              <a:defRPr sz="1200"/>
            </a:lvl9pPr>
          </a:lstStyle>
          <a:p>
            <a:r>
              <a:rPr lang="en-US"/>
              <a:t>The placeholder to the right will hold any content. This is a space to add a caption.</a:t>
            </a:r>
          </a:p>
        </p:txBody>
      </p:sp>
      <p:sp>
        <p:nvSpPr>
          <p:cNvPr id="8" name="Date Placeholder 7">
            <a:extLst>
              <a:ext uri="{FF2B5EF4-FFF2-40B4-BE49-F238E27FC236}">
                <a16:creationId xmlns:a16="http://schemas.microsoft.com/office/drawing/2014/main" id="{4C4F8F83-8BDD-4B49-B2C3-FFC0931AC3D7}"/>
              </a:ext>
            </a:extLst>
          </p:cNvPr>
          <p:cNvSpPr>
            <a:spLocks noGrp="1"/>
          </p:cNvSpPr>
          <p:nvPr>
            <p:ph type="dt" sz="half" idx="10"/>
          </p:nvPr>
        </p:nvSpPr>
        <p:spPr>
          <a:xfrm>
            <a:off x="502915" y="350903"/>
            <a:ext cx="4663440" cy="142646"/>
          </a:xfrm>
        </p:spPr>
        <p:txBody>
          <a:bodyPr/>
          <a:lstStyle/>
          <a:p>
            <a:endParaRPr lang="en-US"/>
          </a:p>
        </p:txBody>
      </p:sp>
      <p:sp>
        <p:nvSpPr>
          <p:cNvPr id="9" name="Footer Placeholder 8">
            <a:extLst>
              <a:ext uri="{FF2B5EF4-FFF2-40B4-BE49-F238E27FC236}">
                <a16:creationId xmlns:a16="http://schemas.microsoft.com/office/drawing/2014/main" id="{78551706-8D0F-450B-88C6-20B86716B89E}"/>
              </a:ext>
            </a:extLst>
          </p:cNvPr>
          <p:cNvSpPr>
            <a:spLocks noGrp="1"/>
          </p:cNvSpPr>
          <p:nvPr>
            <p:ph type="ftr" sz="quarter" idx="11"/>
          </p:nvPr>
        </p:nvSpPr>
        <p:spPr>
          <a:xfrm>
            <a:off x="502919" y="7663008"/>
            <a:ext cx="5760720" cy="142646"/>
          </a:xfrm>
        </p:spPr>
        <p:txBody>
          <a:bodyPr/>
          <a:lstStyle/>
          <a:p>
            <a:endParaRPr lang="en-US"/>
          </a:p>
        </p:txBody>
      </p:sp>
      <p:sp>
        <p:nvSpPr>
          <p:cNvPr id="10" name="Slide Number Placeholder 9">
            <a:extLst>
              <a:ext uri="{FF2B5EF4-FFF2-40B4-BE49-F238E27FC236}">
                <a16:creationId xmlns:a16="http://schemas.microsoft.com/office/drawing/2014/main" id="{3A07AF30-B1F7-494C-B058-67CBA9414917}"/>
              </a:ext>
            </a:extLst>
          </p:cNvPr>
          <p:cNvSpPr>
            <a:spLocks noGrp="1"/>
          </p:cNvSpPr>
          <p:nvPr>
            <p:ph type="sldNum" sz="quarter" idx="12"/>
          </p:nvPr>
        </p:nvSpPr>
        <p:spPr/>
        <p:txBody>
          <a:bodyPr/>
          <a:lstStyle>
            <a:lvl1pPr>
              <a:defRPr>
                <a:solidFill>
                  <a:schemeClr val="bg1"/>
                </a:solidFill>
              </a:defRPr>
            </a:lvl1pPr>
          </a:lstStyle>
          <a:p>
            <a:fld id="{4737D6AF-2FA5-476A-AF60-7A8CDF2E2DFB}" type="slidenum">
              <a:rPr lang="en-US" smtClean="0"/>
              <a:pPr/>
              <a:t>‹N›</a:t>
            </a:fld>
            <a:endParaRPr lang="en-US"/>
          </a:p>
        </p:txBody>
      </p:sp>
      <p:sp>
        <p:nvSpPr>
          <p:cNvPr id="5" name="Title 4">
            <a:extLst>
              <a:ext uri="{FF2B5EF4-FFF2-40B4-BE49-F238E27FC236}">
                <a16:creationId xmlns:a16="http://schemas.microsoft.com/office/drawing/2014/main" id="{37404063-1999-45EF-81DD-C5CCA6172C2A}"/>
              </a:ext>
            </a:extLst>
          </p:cNvPr>
          <p:cNvSpPr>
            <a:spLocks noGrp="1"/>
          </p:cNvSpPr>
          <p:nvPr>
            <p:ph type="title"/>
          </p:nvPr>
        </p:nvSpPr>
        <p:spPr>
          <a:xfrm>
            <a:off x="502916" y="731521"/>
            <a:ext cx="4663440" cy="1143000"/>
          </a:xfrm>
        </p:spPr>
        <p:txBody>
          <a:bodyPr/>
          <a:lstStyle/>
          <a:p>
            <a:r>
              <a:rPr lang="en-US"/>
              <a:t>Click to edit Master title style</a:t>
            </a:r>
          </a:p>
        </p:txBody>
      </p:sp>
      <p:pic>
        <p:nvPicPr>
          <p:cNvPr id="13" name="Graphic 12">
            <a:extLst>
              <a:ext uri="{FF2B5EF4-FFF2-40B4-BE49-F238E27FC236}">
                <a16:creationId xmlns:a16="http://schemas.microsoft.com/office/drawing/2014/main" id="{764A9198-03AC-4894-9B0F-C7F9FD205D9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3527026" y="7309984"/>
            <a:ext cx="1103375" cy="544331"/>
          </a:xfrm>
          <a:prstGeom prst="rect">
            <a:avLst/>
          </a:prstGeom>
        </p:spPr>
      </p:pic>
      <p:sp>
        <p:nvSpPr>
          <p:cNvPr id="11" name="Text Placeholder 2">
            <a:extLst>
              <a:ext uri="{FF2B5EF4-FFF2-40B4-BE49-F238E27FC236}">
                <a16:creationId xmlns:a16="http://schemas.microsoft.com/office/drawing/2014/main" id="{E9D6982C-2CA8-4D5C-9A71-92FEFBFB42C7}"/>
              </a:ext>
            </a:extLst>
          </p:cNvPr>
          <p:cNvSpPr>
            <a:spLocks noGrp="1"/>
          </p:cNvSpPr>
          <p:nvPr>
            <p:ph type="body" idx="13"/>
          </p:nvPr>
        </p:nvSpPr>
        <p:spPr>
          <a:xfrm>
            <a:off x="502920" y="512826"/>
            <a:ext cx="4663440" cy="142646"/>
          </a:xfrm>
          <a:noFill/>
        </p:spPr>
        <p:txBody>
          <a:bodyPr anchor="ctr"/>
          <a:lstStyle>
            <a:lvl1pPr marL="0" indent="0" algn="l">
              <a:spcBef>
                <a:spcPts val="0"/>
              </a:spcBef>
              <a:buNone/>
              <a:defRPr sz="1080" b="0" spc="0" baseline="0">
                <a:solidFill>
                  <a:schemeClr val="tx2"/>
                </a:solidFill>
              </a:defRPr>
            </a:lvl1pPr>
            <a:lvl2pPr marL="548627" indent="0">
              <a:buNone/>
              <a:defRPr sz="2400">
                <a:solidFill>
                  <a:schemeClr val="tx1">
                    <a:tint val="75000"/>
                  </a:schemeClr>
                </a:solidFill>
              </a:defRPr>
            </a:lvl2pPr>
            <a:lvl3pPr marL="1097252" indent="0">
              <a:buNone/>
              <a:defRPr sz="2160">
                <a:solidFill>
                  <a:schemeClr val="tx1">
                    <a:tint val="75000"/>
                  </a:schemeClr>
                </a:solidFill>
              </a:defRPr>
            </a:lvl3pPr>
            <a:lvl4pPr marL="1645879" indent="0">
              <a:buNone/>
              <a:defRPr sz="1920">
                <a:solidFill>
                  <a:schemeClr val="tx1">
                    <a:tint val="75000"/>
                  </a:schemeClr>
                </a:solidFill>
              </a:defRPr>
            </a:lvl4pPr>
            <a:lvl5pPr marL="2194505" indent="0">
              <a:buNone/>
              <a:defRPr sz="1920">
                <a:solidFill>
                  <a:schemeClr val="tx1">
                    <a:tint val="75000"/>
                  </a:schemeClr>
                </a:solidFill>
              </a:defRPr>
            </a:lvl5pPr>
            <a:lvl6pPr marL="2743132" indent="0">
              <a:buNone/>
              <a:defRPr sz="1920">
                <a:solidFill>
                  <a:schemeClr val="tx1">
                    <a:tint val="75000"/>
                  </a:schemeClr>
                </a:solidFill>
              </a:defRPr>
            </a:lvl6pPr>
            <a:lvl7pPr marL="3291757" indent="0">
              <a:buNone/>
              <a:defRPr sz="1920">
                <a:solidFill>
                  <a:schemeClr val="tx1">
                    <a:tint val="75000"/>
                  </a:schemeClr>
                </a:solidFill>
              </a:defRPr>
            </a:lvl7pPr>
            <a:lvl8pPr marL="3840384" indent="0">
              <a:buNone/>
              <a:defRPr sz="1920">
                <a:solidFill>
                  <a:schemeClr val="tx1">
                    <a:tint val="75000"/>
                  </a:schemeClr>
                </a:solidFill>
              </a:defRPr>
            </a:lvl8pPr>
            <a:lvl9pPr marL="4389011" indent="0">
              <a:buNone/>
              <a:defRPr sz="192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1973315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FE92879F-E4E9-44B1-B042-4FE7E98B54A3}"/>
              </a:ext>
            </a:extLst>
          </p:cNvPr>
          <p:cNvSpPr>
            <a:spLocks noGrp="1"/>
          </p:cNvSpPr>
          <p:nvPr>
            <p:ph type="pic" idx="1" hasCustomPrompt="1"/>
          </p:nvPr>
        </p:nvSpPr>
        <p:spPr>
          <a:xfrm>
            <a:off x="3" y="0"/>
            <a:ext cx="5283889" cy="8229600"/>
          </a:xfrm>
          <a:custGeom>
            <a:avLst/>
            <a:gdLst>
              <a:gd name="connsiteX0" fmla="*/ 0 w 4403241"/>
              <a:gd name="connsiteY0" fmla="*/ 0 h 6858000"/>
              <a:gd name="connsiteX1" fmla="*/ 3204344 w 4403241"/>
              <a:gd name="connsiteY1" fmla="*/ 0 h 6858000"/>
              <a:gd name="connsiteX2" fmla="*/ 4403241 w 4403241"/>
              <a:gd name="connsiteY2" fmla="*/ 6858000 h 6858000"/>
              <a:gd name="connsiteX3" fmla="*/ 0 w 440324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03241" h="6858000">
                <a:moveTo>
                  <a:pt x="0" y="0"/>
                </a:moveTo>
                <a:lnTo>
                  <a:pt x="3204344" y="0"/>
                </a:lnTo>
                <a:lnTo>
                  <a:pt x="4403241" y="6858000"/>
                </a:lnTo>
                <a:lnTo>
                  <a:pt x="0" y="6858000"/>
                </a:lnTo>
                <a:close/>
              </a:path>
            </a:pathLst>
          </a:custGeom>
          <a:solidFill>
            <a:schemeClr val="accent6"/>
          </a:solidFill>
        </p:spPr>
        <p:txBody>
          <a:bodyPr wrap="square" lIns="365760" tIns="3200400" anchor="ctr">
            <a:noAutofit/>
          </a:bodyPr>
          <a:lstStyle>
            <a:lvl1pPr marL="0" indent="0">
              <a:buNone/>
              <a:defRPr sz="1920">
                <a:solidFill>
                  <a:schemeClr val="bg1"/>
                </a:solidFill>
              </a:defRPr>
            </a:lvl1pPr>
            <a:lvl2pPr marL="548627" indent="0">
              <a:buNone/>
              <a:defRPr sz="3360"/>
            </a:lvl2pPr>
            <a:lvl3pPr marL="1097252" indent="0">
              <a:buNone/>
              <a:defRPr sz="2880"/>
            </a:lvl3pPr>
            <a:lvl4pPr marL="1645879" indent="0">
              <a:buNone/>
              <a:defRPr sz="2400"/>
            </a:lvl4pPr>
            <a:lvl5pPr marL="2194505" indent="0">
              <a:buNone/>
              <a:defRPr sz="2400"/>
            </a:lvl5pPr>
            <a:lvl6pPr marL="2743132" indent="0">
              <a:buNone/>
              <a:defRPr sz="2400"/>
            </a:lvl6pPr>
            <a:lvl7pPr marL="3291757" indent="0">
              <a:buNone/>
              <a:defRPr sz="2400"/>
            </a:lvl7pPr>
            <a:lvl8pPr marL="3840384" indent="0">
              <a:buNone/>
              <a:defRPr sz="2400"/>
            </a:lvl8pPr>
            <a:lvl9pPr marL="4389011" indent="0">
              <a:buNone/>
              <a:defRPr sz="2400"/>
            </a:lvl9pPr>
          </a:lstStyle>
          <a:p>
            <a:r>
              <a:rPr lang="en-US"/>
              <a:t>Click icon to add picture. Send to back if necessary.</a:t>
            </a:r>
          </a:p>
        </p:txBody>
      </p:sp>
      <p:sp>
        <p:nvSpPr>
          <p:cNvPr id="4" name="Text Placeholder 3">
            <a:extLst>
              <a:ext uri="{FF2B5EF4-FFF2-40B4-BE49-F238E27FC236}">
                <a16:creationId xmlns:a16="http://schemas.microsoft.com/office/drawing/2014/main" id="{20BA826E-58DA-4521-BB22-13F070987F98}"/>
              </a:ext>
            </a:extLst>
          </p:cNvPr>
          <p:cNvSpPr>
            <a:spLocks noGrp="1"/>
          </p:cNvSpPr>
          <p:nvPr>
            <p:ph type="body" sz="half" idx="2" hasCustomPrompt="1"/>
          </p:nvPr>
        </p:nvSpPr>
        <p:spPr>
          <a:xfrm>
            <a:off x="5577840" y="2468881"/>
            <a:ext cx="6879946" cy="4434840"/>
          </a:xfrm>
        </p:spPr>
        <p:txBody>
          <a:bodyPr/>
          <a:lstStyle>
            <a:lvl1pPr marL="0" indent="0">
              <a:lnSpc>
                <a:spcPct val="90000"/>
              </a:lnSpc>
              <a:buNone/>
              <a:defRPr sz="3360" b="1" spc="-181" baseline="0">
                <a:solidFill>
                  <a:schemeClr val="tx2"/>
                </a:solidFill>
              </a:defRPr>
            </a:lvl1pPr>
            <a:lvl2pPr marL="548627" indent="0">
              <a:buNone/>
              <a:defRPr sz="1680"/>
            </a:lvl2pPr>
            <a:lvl3pPr marL="1097252" indent="0">
              <a:buNone/>
              <a:defRPr sz="1440"/>
            </a:lvl3pPr>
            <a:lvl4pPr marL="1645879" indent="0">
              <a:buNone/>
              <a:defRPr sz="1200"/>
            </a:lvl4pPr>
            <a:lvl5pPr marL="2194505" indent="0">
              <a:buNone/>
              <a:defRPr sz="1200"/>
            </a:lvl5pPr>
            <a:lvl6pPr marL="2743132" indent="0">
              <a:buNone/>
              <a:defRPr sz="1200"/>
            </a:lvl6pPr>
            <a:lvl7pPr marL="3291757" indent="0">
              <a:buNone/>
              <a:defRPr sz="1200"/>
            </a:lvl7pPr>
            <a:lvl8pPr marL="3840384" indent="0">
              <a:buNone/>
              <a:defRPr sz="1200"/>
            </a:lvl8pPr>
            <a:lvl9pPr marL="4389011" indent="0">
              <a:buNone/>
              <a:defRPr sz="1200"/>
            </a:lvl9pPr>
          </a:lstStyle>
          <a:p>
            <a:r>
              <a:rPr lang="en-US"/>
              <a:t>The placeholder to the right will hold an image. This is a space to add a caption.</a:t>
            </a:r>
          </a:p>
        </p:txBody>
      </p:sp>
      <p:sp>
        <p:nvSpPr>
          <p:cNvPr id="16" name="Date Placeholder 15">
            <a:extLst>
              <a:ext uri="{FF2B5EF4-FFF2-40B4-BE49-F238E27FC236}">
                <a16:creationId xmlns:a16="http://schemas.microsoft.com/office/drawing/2014/main" id="{442D9980-CE40-4F91-B9B3-B4B32B9A1343}"/>
              </a:ext>
            </a:extLst>
          </p:cNvPr>
          <p:cNvSpPr>
            <a:spLocks noGrp="1"/>
          </p:cNvSpPr>
          <p:nvPr>
            <p:ph type="dt" sz="half" idx="10"/>
          </p:nvPr>
        </p:nvSpPr>
        <p:spPr>
          <a:xfrm>
            <a:off x="5577839" y="350903"/>
            <a:ext cx="8547811" cy="142646"/>
          </a:xfrm>
        </p:spPr>
        <p:txBody>
          <a:bodyPr/>
          <a:lstStyle/>
          <a:p>
            <a:endParaRPr lang="en-US"/>
          </a:p>
        </p:txBody>
      </p:sp>
      <p:sp>
        <p:nvSpPr>
          <p:cNvPr id="17" name="Footer Placeholder 16">
            <a:extLst>
              <a:ext uri="{FF2B5EF4-FFF2-40B4-BE49-F238E27FC236}">
                <a16:creationId xmlns:a16="http://schemas.microsoft.com/office/drawing/2014/main" id="{A9539FB6-B6B6-4796-8AFE-9F398BE63740}"/>
              </a:ext>
            </a:extLst>
          </p:cNvPr>
          <p:cNvSpPr>
            <a:spLocks noGrp="1"/>
          </p:cNvSpPr>
          <p:nvPr>
            <p:ph type="ftr" sz="quarter" idx="11"/>
          </p:nvPr>
        </p:nvSpPr>
        <p:spPr>
          <a:xfrm>
            <a:off x="5577840" y="7663008"/>
            <a:ext cx="7680960" cy="142646"/>
          </a:xfrm>
        </p:spPr>
        <p:txBody>
          <a:bodyPr/>
          <a:lstStyle/>
          <a:p>
            <a:endParaRPr lang="en-US"/>
          </a:p>
        </p:txBody>
      </p:sp>
      <p:sp>
        <p:nvSpPr>
          <p:cNvPr id="18" name="Slide Number Placeholder 17">
            <a:extLst>
              <a:ext uri="{FF2B5EF4-FFF2-40B4-BE49-F238E27FC236}">
                <a16:creationId xmlns:a16="http://schemas.microsoft.com/office/drawing/2014/main" id="{B713E04A-8BF9-4781-96F6-EAEEB8247B31}"/>
              </a:ext>
            </a:extLst>
          </p:cNvPr>
          <p:cNvSpPr>
            <a:spLocks noGrp="1"/>
          </p:cNvSpPr>
          <p:nvPr>
            <p:ph type="sldNum" sz="quarter" idx="12"/>
          </p:nvPr>
        </p:nvSpPr>
        <p:spPr/>
        <p:txBody>
          <a:bodyPr/>
          <a:lstStyle>
            <a:lvl1pPr>
              <a:defRPr>
                <a:solidFill>
                  <a:schemeClr val="accent6"/>
                </a:solidFill>
              </a:defRPr>
            </a:lvl1pPr>
          </a:lstStyle>
          <a:p>
            <a:fld id="{4737D6AF-2FA5-476A-AF60-7A8CDF2E2DFB}" type="slidenum">
              <a:rPr lang="en-US" smtClean="0"/>
              <a:pPr/>
              <a:t>‹N›</a:t>
            </a:fld>
            <a:endParaRPr lang="en-US"/>
          </a:p>
        </p:txBody>
      </p:sp>
      <p:sp>
        <p:nvSpPr>
          <p:cNvPr id="22" name="Title 21">
            <a:extLst>
              <a:ext uri="{FF2B5EF4-FFF2-40B4-BE49-F238E27FC236}">
                <a16:creationId xmlns:a16="http://schemas.microsoft.com/office/drawing/2014/main" id="{1A3B12F7-59FE-4A90-9B4C-CBDC362939C6}"/>
              </a:ext>
            </a:extLst>
          </p:cNvPr>
          <p:cNvSpPr>
            <a:spLocks noGrp="1"/>
          </p:cNvSpPr>
          <p:nvPr>
            <p:ph type="title"/>
          </p:nvPr>
        </p:nvSpPr>
        <p:spPr>
          <a:xfrm>
            <a:off x="5577840" y="731521"/>
            <a:ext cx="8549641" cy="1143000"/>
          </a:xfrm>
        </p:spPr>
        <p:txBody>
          <a:bodyPr/>
          <a:lstStyle/>
          <a:p>
            <a:r>
              <a:rPr lang="en-US"/>
              <a:t>Click to edit Master title style</a:t>
            </a:r>
          </a:p>
        </p:txBody>
      </p:sp>
      <p:sp>
        <p:nvSpPr>
          <p:cNvPr id="10" name="Footer Placeholder 4">
            <a:extLst>
              <a:ext uri="{FF2B5EF4-FFF2-40B4-BE49-F238E27FC236}">
                <a16:creationId xmlns:a16="http://schemas.microsoft.com/office/drawing/2014/main" id="{44BBC53A-A2A6-496E-9BB9-1EF695A82ABB}"/>
              </a:ext>
            </a:extLst>
          </p:cNvPr>
          <p:cNvSpPr txBox="1">
            <a:spLocks/>
          </p:cNvSpPr>
          <p:nvPr userDrawn="1"/>
        </p:nvSpPr>
        <p:spPr>
          <a:xfrm>
            <a:off x="5577839" y="7826838"/>
            <a:ext cx="7680960" cy="142646"/>
          </a:xfrm>
          <a:prstGeom prst="rect">
            <a:avLst/>
          </a:prstGeom>
        </p:spPr>
        <p:txBody>
          <a:bodyPr vert="horz" lIns="0" tIns="0" rIns="0" bIns="0" rtlCol="0" anchor="b">
            <a:noAutofit/>
          </a:bodyPr>
          <a:lstStyle>
            <a:defPPr>
              <a:defRPr lang="en-US"/>
            </a:defPPr>
            <a:lvl1pPr marL="0" algn="l" defTabSz="914400" rtl="0" eaLnBrk="1" latinLnBrk="0" hangingPunct="1">
              <a:defRPr sz="9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80">
                <a:latin typeface="Calibri" panose="020F0502020204030204" pitchFamily="34" charset="0"/>
              </a:rPr>
              <a:t>© 2021 Elanco or its affiliates</a:t>
            </a:r>
          </a:p>
        </p:txBody>
      </p:sp>
    </p:spTree>
    <p:extLst>
      <p:ext uri="{BB962C8B-B14F-4D97-AF65-F5344CB8AC3E}">
        <p14:creationId xmlns:p14="http://schemas.microsoft.com/office/powerpoint/2010/main" val="191714204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Picture with Caption 2">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FE92879F-E4E9-44B1-B042-4FE7E98B54A3}"/>
              </a:ext>
            </a:extLst>
          </p:cNvPr>
          <p:cNvSpPr>
            <a:spLocks noGrp="1"/>
          </p:cNvSpPr>
          <p:nvPr>
            <p:ph type="pic" idx="1" hasCustomPrompt="1"/>
          </p:nvPr>
        </p:nvSpPr>
        <p:spPr>
          <a:xfrm>
            <a:off x="3" y="0"/>
            <a:ext cx="5283889" cy="8229600"/>
          </a:xfrm>
          <a:custGeom>
            <a:avLst/>
            <a:gdLst>
              <a:gd name="connsiteX0" fmla="*/ 0 w 4403241"/>
              <a:gd name="connsiteY0" fmla="*/ 0 h 6858000"/>
              <a:gd name="connsiteX1" fmla="*/ 3204344 w 4403241"/>
              <a:gd name="connsiteY1" fmla="*/ 0 h 6858000"/>
              <a:gd name="connsiteX2" fmla="*/ 4403241 w 4403241"/>
              <a:gd name="connsiteY2" fmla="*/ 6858000 h 6858000"/>
              <a:gd name="connsiteX3" fmla="*/ 0 w 440324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03241" h="6858000">
                <a:moveTo>
                  <a:pt x="0" y="0"/>
                </a:moveTo>
                <a:lnTo>
                  <a:pt x="3204344" y="0"/>
                </a:lnTo>
                <a:lnTo>
                  <a:pt x="4403241" y="6858000"/>
                </a:lnTo>
                <a:lnTo>
                  <a:pt x="0" y="6858000"/>
                </a:lnTo>
                <a:close/>
              </a:path>
            </a:pathLst>
          </a:custGeom>
          <a:solidFill>
            <a:schemeClr val="accent6"/>
          </a:solidFill>
        </p:spPr>
        <p:txBody>
          <a:bodyPr wrap="square" lIns="365760" tIns="3200400" anchor="ctr">
            <a:noAutofit/>
          </a:bodyPr>
          <a:lstStyle>
            <a:lvl1pPr marL="0" indent="0">
              <a:buNone/>
              <a:defRPr sz="1920">
                <a:solidFill>
                  <a:schemeClr val="bg1"/>
                </a:solidFill>
              </a:defRPr>
            </a:lvl1pPr>
            <a:lvl2pPr marL="548627" indent="0">
              <a:buNone/>
              <a:defRPr sz="3360"/>
            </a:lvl2pPr>
            <a:lvl3pPr marL="1097252" indent="0">
              <a:buNone/>
              <a:defRPr sz="2880"/>
            </a:lvl3pPr>
            <a:lvl4pPr marL="1645879" indent="0">
              <a:buNone/>
              <a:defRPr sz="2400"/>
            </a:lvl4pPr>
            <a:lvl5pPr marL="2194505" indent="0">
              <a:buNone/>
              <a:defRPr sz="2400"/>
            </a:lvl5pPr>
            <a:lvl6pPr marL="2743132" indent="0">
              <a:buNone/>
              <a:defRPr sz="2400"/>
            </a:lvl6pPr>
            <a:lvl7pPr marL="3291757" indent="0">
              <a:buNone/>
              <a:defRPr sz="2400"/>
            </a:lvl7pPr>
            <a:lvl8pPr marL="3840384" indent="0">
              <a:buNone/>
              <a:defRPr sz="2400"/>
            </a:lvl8pPr>
            <a:lvl9pPr marL="4389011" indent="0">
              <a:buNone/>
              <a:defRPr sz="2400"/>
            </a:lvl9pPr>
          </a:lstStyle>
          <a:p>
            <a:r>
              <a:rPr lang="en-US"/>
              <a:t>Click icon to add picture. Send to back if necessary.</a:t>
            </a:r>
          </a:p>
        </p:txBody>
      </p:sp>
      <p:sp>
        <p:nvSpPr>
          <p:cNvPr id="4" name="Text Placeholder 3">
            <a:extLst>
              <a:ext uri="{FF2B5EF4-FFF2-40B4-BE49-F238E27FC236}">
                <a16:creationId xmlns:a16="http://schemas.microsoft.com/office/drawing/2014/main" id="{20BA826E-58DA-4521-BB22-13F070987F98}"/>
              </a:ext>
            </a:extLst>
          </p:cNvPr>
          <p:cNvSpPr>
            <a:spLocks noGrp="1"/>
          </p:cNvSpPr>
          <p:nvPr>
            <p:ph type="body" sz="half" idx="2" hasCustomPrompt="1"/>
          </p:nvPr>
        </p:nvSpPr>
        <p:spPr>
          <a:xfrm>
            <a:off x="5577843" y="2468881"/>
            <a:ext cx="6880859" cy="4434840"/>
          </a:xfrm>
        </p:spPr>
        <p:txBody>
          <a:bodyPr/>
          <a:lstStyle>
            <a:lvl1pPr marL="0" indent="0">
              <a:lnSpc>
                <a:spcPct val="90000"/>
              </a:lnSpc>
              <a:buNone/>
              <a:defRPr sz="3360" b="1" spc="-181" baseline="0">
                <a:solidFill>
                  <a:schemeClr val="tx2"/>
                </a:solidFill>
              </a:defRPr>
            </a:lvl1pPr>
            <a:lvl2pPr marL="548627" indent="0">
              <a:buNone/>
              <a:defRPr sz="1680"/>
            </a:lvl2pPr>
            <a:lvl3pPr marL="1097252" indent="0">
              <a:buNone/>
              <a:defRPr sz="1440"/>
            </a:lvl3pPr>
            <a:lvl4pPr marL="1645879" indent="0">
              <a:buNone/>
              <a:defRPr sz="1200"/>
            </a:lvl4pPr>
            <a:lvl5pPr marL="2194505" indent="0">
              <a:buNone/>
              <a:defRPr sz="1200"/>
            </a:lvl5pPr>
            <a:lvl6pPr marL="2743132" indent="0">
              <a:buNone/>
              <a:defRPr sz="1200"/>
            </a:lvl6pPr>
            <a:lvl7pPr marL="3291757" indent="0">
              <a:buNone/>
              <a:defRPr sz="1200"/>
            </a:lvl7pPr>
            <a:lvl8pPr marL="3840384" indent="0">
              <a:buNone/>
              <a:defRPr sz="1200"/>
            </a:lvl8pPr>
            <a:lvl9pPr marL="4389011" indent="0">
              <a:buNone/>
              <a:defRPr sz="1200"/>
            </a:lvl9pPr>
          </a:lstStyle>
          <a:p>
            <a:r>
              <a:rPr lang="en-US"/>
              <a:t>The placeholder to the right will hold an image. This is a space to add a caption.</a:t>
            </a:r>
          </a:p>
        </p:txBody>
      </p:sp>
      <p:sp>
        <p:nvSpPr>
          <p:cNvPr id="16" name="Date Placeholder 15">
            <a:extLst>
              <a:ext uri="{FF2B5EF4-FFF2-40B4-BE49-F238E27FC236}">
                <a16:creationId xmlns:a16="http://schemas.microsoft.com/office/drawing/2014/main" id="{442D9980-CE40-4F91-B9B3-B4B32B9A1343}"/>
              </a:ext>
            </a:extLst>
          </p:cNvPr>
          <p:cNvSpPr>
            <a:spLocks noGrp="1"/>
          </p:cNvSpPr>
          <p:nvPr>
            <p:ph type="dt" sz="half" idx="10"/>
          </p:nvPr>
        </p:nvSpPr>
        <p:spPr>
          <a:xfrm>
            <a:off x="5577839" y="350903"/>
            <a:ext cx="8547811" cy="142646"/>
          </a:xfrm>
        </p:spPr>
        <p:txBody>
          <a:bodyPr/>
          <a:lstStyle/>
          <a:p>
            <a:endParaRPr lang="en-US"/>
          </a:p>
        </p:txBody>
      </p:sp>
      <p:sp>
        <p:nvSpPr>
          <p:cNvPr id="17" name="Footer Placeholder 16">
            <a:extLst>
              <a:ext uri="{FF2B5EF4-FFF2-40B4-BE49-F238E27FC236}">
                <a16:creationId xmlns:a16="http://schemas.microsoft.com/office/drawing/2014/main" id="{A9539FB6-B6B6-4796-8AFE-9F398BE63740}"/>
              </a:ext>
            </a:extLst>
          </p:cNvPr>
          <p:cNvSpPr>
            <a:spLocks noGrp="1"/>
          </p:cNvSpPr>
          <p:nvPr>
            <p:ph type="ftr" sz="quarter" idx="11"/>
          </p:nvPr>
        </p:nvSpPr>
        <p:spPr>
          <a:xfrm>
            <a:off x="5577840" y="7663008"/>
            <a:ext cx="7680960" cy="142646"/>
          </a:xfrm>
        </p:spPr>
        <p:txBody>
          <a:bodyPr/>
          <a:lstStyle/>
          <a:p>
            <a:endParaRPr lang="en-US"/>
          </a:p>
        </p:txBody>
      </p:sp>
      <p:sp>
        <p:nvSpPr>
          <p:cNvPr id="18" name="Slide Number Placeholder 17">
            <a:extLst>
              <a:ext uri="{FF2B5EF4-FFF2-40B4-BE49-F238E27FC236}">
                <a16:creationId xmlns:a16="http://schemas.microsoft.com/office/drawing/2014/main" id="{B713E04A-8BF9-4781-96F6-EAEEB8247B31}"/>
              </a:ext>
            </a:extLst>
          </p:cNvPr>
          <p:cNvSpPr>
            <a:spLocks noGrp="1"/>
          </p:cNvSpPr>
          <p:nvPr>
            <p:ph type="sldNum" sz="quarter" idx="12"/>
          </p:nvPr>
        </p:nvSpPr>
        <p:spPr/>
        <p:txBody>
          <a:bodyPr/>
          <a:lstStyle>
            <a:lvl1pPr>
              <a:defRPr>
                <a:solidFill>
                  <a:schemeClr val="accent6"/>
                </a:solidFill>
              </a:defRPr>
            </a:lvl1pPr>
          </a:lstStyle>
          <a:p>
            <a:fld id="{4737D6AF-2FA5-476A-AF60-7A8CDF2E2DFB}" type="slidenum">
              <a:rPr lang="en-US" smtClean="0"/>
              <a:pPr/>
              <a:t>‹N›</a:t>
            </a:fld>
            <a:endParaRPr lang="en-US"/>
          </a:p>
        </p:txBody>
      </p:sp>
      <p:sp>
        <p:nvSpPr>
          <p:cNvPr id="22" name="Title 21">
            <a:extLst>
              <a:ext uri="{FF2B5EF4-FFF2-40B4-BE49-F238E27FC236}">
                <a16:creationId xmlns:a16="http://schemas.microsoft.com/office/drawing/2014/main" id="{1A3B12F7-59FE-4A90-9B4C-CBDC362939C6}"/>
              </a:ext>
            </a:extLst>
          </p:cNvPr>
          <p:cNvSpPr>
            <a:spLocks noGrp="1"/>
          </p:cNvSpPr>
          <p:nvPr>
            <p:ph type="title"/>
          </p:nvPr>
        </p:nvSpPr>
        <p:spPr>
          <a:xfrm>
            <a:off x="5577840" y="731521"/>
            <a:ext cx="8549641" cy="1143000"/>
          </a:xfrm>
        </p:spPr>
        <p:txBody>
          <a:bodyPr/>
          <a:lstStyle/>
          <a:p>
            <a:r>
              <a:rPr lang="en-US"/>
              <a:t>Click to edit Master title style</a:t>
            </a:r>
          </a:p>
        </p:txBody>
      </p:sp>
      <p:sp>
        <p:nvSpPr>
          <p:cNvPr id="8" name="Text Placeholder 2">
            <a:extLst>
              <a:ext uri="{FF2B5EF4-FFF2-40B4-BE49-F238E27FC236}">
                <a16:creationId xmlns:a16="http://schemas.microsoft.com/office/drawing/2014/main" id="{242BB473-A508-42AD-BE2D-B81601290974}"/>
              </a:ext>
            </a:extLst>
          </p:cNvPr>
          <p:cNvSpPr>
            <a:spLocks noGrp="1"/>
          </p:cNvSpPr>
          <p:nvPr>
            <p:ph type="body" idx="13"/>
          </p:nvPr>
        </p:nvSpPr>
        <p:spPr>
          <a:xfrm>
            <a:off x="5577839" y="512826"/>
            <a:ext cx="8547811" cy="142646"/>
          </a:xfrm>
          <a:noFill/>
        </p:spPr>
        <p:txBody>
          <a:bodyPr anchor="ctr"/>
          <a:lstStyle>
            <a:lvl1pPr marL="0" indent="0" algn="l">
              <a:spcBef>
                <a:spcPts val="0"/>
              </a:spcBef>
              <a:buNone/>
              <a:defRPr sz="1080" b="0" spc="0" baseline="0">
                <a:solidFill>
                  <a:schemeClr val="tx2"/>
                </a:solidFill>
              </a:defRPr>
            </a:lvl1pPr>
            <a:lvl2pPr marL="548627" indent="0">
              <a:buNone/>
              <a:defRPr sz="2400">
                <a:solidFill>
                  <a:schemeClr val="tx1">
                    <a:tint val="75000"/>
                  </a:schemeClr>
                </a:solidFill>
              </a:defRPr>
            </a:lvl2pPr>
            <a:lvl3pPr marL="1097252" indent="0">
              <a:buNone/>
              <a:defRPr sz="2160">
                <a:solidFill>
                  <a:schemeClr val="tx1">
                    <a:tint val="75000"/>
                  </a:schemeClr>
                </a:solidFill>
              </a:defRPr>
            </a:lvl3pPr>
            <a:lvl4pPr marL="1645879" indent="0">
              <a:buNone/>
              <a:defRPr sz="1920">
                <a:solidFill>
                  <a:schemeClr val="tx1">
                    <a:tint val="75000"/>
                  </a:schemeClr>
                </a:solidFill>
              </a:defRPr>
            </a:lvl4pPr>
            <a:lvl5pPr marL="2194505" indent="0">
              <a:buNone/>
              <a:defRPr sz="1920">
                <a:solidFill>
                  <a:schemeClr val="tx1">
                    <a:tint val="75000"/>
                  </a:schemeClr>
                </a:solidFill>
              </a:defRPr>
            </a:lvl5pPr>
            <a:lvl6pPr marL="2743132" indent="0">
              <a:buNone/>
              <a:defRPr sz="1920">
                <a:solidFill>
                  <a:schemeClr val="tx1">
                    <a:tint val="75000"/>
                  </a:schemeClr>
                </a:solidFill>
              </a:defRPr>
            </a:lvl6pPr>
            <a:lvl7pPr marL="3291757" indent="0">
              <a:buNone/>
              <a:defRPr sz="1920">
                <a:solidFill>
                  <a:schemeClr val="tx1">
                    <a:tint val="75000"/>
                  </a:schemeClr>
                </a:solidFill>
              </a:defRPr>
            </a:lvl7pPr>
            <a:lvl8pPr marL="3840384" indent="0">
              <a:buNone/>
              <a:defRPr sz="1920">
                <a:solidFill>
                  <a:schemeClr val="tx1">
                    <a:tint val="75000"/>
                  </a:schemeClr>
                </a:solidFill>
              </a:defRPr>
            </a:lvl8pPr>
            <a:lvl9pPr marL="4389011" indent="0">
              <a:buNone/>
              <a:defRPr sz="1920">
                <a:solidFill>
                  <a:schemeClr val="tx1">
                    <a:tint val="75000"/>
                  </a:schemeClr>
                </a:solidFill>
              </a:defRPr>
            </a:lvl9pPr>
          </a:lstStyle>
          <a:p>
            <a:pPr lvl="0"/>
            <a:r>
              <a:rPr lang="en-US"/>
              <a:t>Click to edit Master text styles</a:t>
            </a:r>
          </a:p>
        </p:txBody>
      </p:sp>
      <p:sp>
        <p:nvSpPr>
          <p:cNvPr id="9" name="Footer Placeholder 4">
            <a:extLst>
              <a:ext uri="{FF2B5EF4-FFF2-40B4-BE49-F238E27FC236}">
                <a16:creationId xmlns:a16="http://schemas.microsoft.com/office/drawing/2014/main" id="{772A75F6-7BAC-49B1-9506-E35CB41E740E}"/>
              </a:ext>
            </a:extLst>
          </p:cNvPr>
          <p:cNvSpPr txBox="1">
            <a:spLocks/>
          </p:cNvSpPr>
          <p:nvPr userDrawn="1"/>
        </p:nvSpPr>
        <p:spPr>
          <a:xfrm>
            <a:off x="5577839" y="7826838"/>
            <a:ext cx="7680960" cy="142646"/>
          </a:xfrm>
          <a:prstGeom prst="rect">
            <a:avLst/>
          </a:prstGeom>
        </p:spPr>
        <p:txBody>
          <a:bodyPr vert="horz" lIns="0" tIns="0" rIns="0" bIns="0" rtlCol="0" anchor="b">
            <a:noAutofit/>
          </a:bodyPr>
          <a:lstStyle>
            <a:defPPr>
              <a:defRPr lang="en-US"/>
            </a:defPPr>
            <a:lvl1pPr marL="0" algn="l" defTabSz="914400" rtl="0" eaLnBrk="1" latinLnBrk="0" hangingPunct="1">
              <a:defRPr sz="9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80">
                <a:latin typeface="Calibri" panose="020F0502020204030204" pitchFamily="34" charset="0"/>
              </a:rPr>
              <a:t>© 2021 Elanco or its affiliates</a:t>
            </a:r>
          </a:p>
        </p:txBody>
      </p:sp>
    </p:spTree>
    <p:extLst>
      <p:ext uri="{BB962C8B-B14F-4D97-AF65-F5344CB8AC3E}">
        <p14:creationId xmlns:p14="http://schemas.microsoft.com/office/powerpoint/2010/main" val="129106508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Picture with Caption 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2982E8A0-C819-49E3-B507-25C79F9811E2}"/>
              </a:ext>
            </a:extLst>
          </p:cNvPr>
          <p:cNvSpPr>
            <a:spLocks noGrp="1"/>
          </p:cNvSpPr>
          <p:nvPr>
            <p:ph type="pic" idx="1" hasCustomPrompt="1"/>
          </p:nvPr>
        </p:nvSpPr>
        <p:spPr>
          <a:xfrm>
            <a:off x="6123347" y="0"/>
            <a:ext cx="8507054" cy="8229600"/>
          </a:xfrm>
          <a:custGeom>
            <a:avLst/>
            <a:gdLst>
              <a:gd name="connsiteX0" fmla="*/ 0 w 7089212"/>
              <a:gd name="connsiteY0" fmla="*/ 0 h 6858000"/>
              <a:gd name="connsiteX1" fmla="*/ 7089212 w 7089212"/>
              <a:gd name="connsiteY1" fmla="*/ 0 h 6858000"/>
              <a:gd name="connsiteX2" fmla="*/ 7089212 w 7089212"/>
              <a:gd name="connsiteY2" fmla="*/ 6858000 h 6858000"/>
              <a:gd name="connsiteX3" fmla="*/ 1197834 w 7089212"/>
              <a:gd name="connsiteY3" fmla="*/ 6858000 h 6858000"/>
              <a:gd name="connsiteX4" fmla="*/ 0 w 7089212"/>
              <a:gd name="connsiteY4" fmla="*/ 6081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9212" h="6858000">
                <a:moveTo>
                  <a:pt x="0" y="0"/>
                </a:moveTo>
                <a:lnTo>
                  <a:pt x="7089212" y="0"/>
                </a:lnTo>
                <a:lnTo>
                  <a:pt x="7089212" y="6858000"/>
                </a:lnTo>
                <a:lnTo>
                  <a:pt x="1197834" y="6858000"/>
                </a:lnTo>
                <a:lnTo>
                  <a:pt x="0" y="6081"/>
                </a:lnTo>
                <a:close/>
              </a:path>
            </a:pathLst>
          </a:custGeom>
          <a:solidFill>
            <a:schemeClr val="accent6"/>
          </a:solidFill>
        </p:spPr>
        <p:txBody>
          <a:bodyPr wrap="square" lIns="365760">
            <a:noAutofit/>
          </a:bodyPr>
          <a:lstStyle>
            <a:lvl1pPr marL="0" indent="0">
              <a:buNone/>
              <a:defRPr sz="1920">
                <a:solidFill>
                  <a:schemeClr val="bg1"/>
                </a:solidFill>
              </a:defRPr>
            </a:lvl1pPr>
            <a:lvl2pPr marL="548627" indent="0">
              <a:buNone/>
              <a:defRPr sz="3360"/>
            </a:lvl2pPr>
            <a:lvl3pPr marL="1097252" indent="0">
              <a:buNone/>
              <a:defRPr sz="2880"/>
            </a:lvl3pPr>
            <a:lvl4pPr marL="1645879" indent="0">
              <a:buNone/>
              <a:defRPr sz="2400"/>
            </a:lvl4pPr>
            <a:lvl5pPr marL="2194505" indent="0">
              <a:buNone/>
              <a:defRPr sz="2400"/>
            </a:lvl5pPr>
            <a:lvl6pPr marL="2743132" indent="0">
              <a:buNone/>
              <a:defRPr sz="2400"/>
            </a:lvl6pPr>
            <a:lvl7pPr marL="3291757" indent="0">
              <a:buNone/>
              <a:defRPr sz="2400"/>
            </a:lvl7pPr>
            <a:lvl8pPr marL="3840384" indent="0">
              <a:buNone/>
              <a:defRPr sz="2400"/>
            </a:lvl8pPr>
            <a:lvl9pPr marL="4389011" indent="0">
              <a:buNone/>
              <a:defRPr sz="2400"/>
            </a:lvl9pPr>
          </a:lstStyle>
          <a:p>
            <a:r>
              <a:rPr lang="en-US"/>
              <a:t>Click icon to add picture. Send to back if necessary.</a:t>
            </a:r>
          </a:p>
        </p:txBody>
      </p:sp>
      <p:sp>
        <p:nvSpPr>
          <p:cNvPr id="4" name="Text Placeholder 3">
            <a:extLst>
              <a:ext uri="{FF2B5EF4-FFF2-40B4-BE49-F238E27FC236}">
                <a16:creationId xmlns:a16="http://schemas.microsoft.com/office/drawing/2014/main" id="{20BA826E-58DA-4521-BB22-13F070987F98}"/>
              </a:ext>
            </a:extLst>
          </p:cNvPr>
          <p:cNvSpPr>
            <a:spLocks noGrp="1"/>
          </p:cNvSpPr>
          <p:nvPr>
            <p:ph type="body" sz="half" idx="2" hasCustomPrompt="1"/>
          </p:nvPr>
        </p:nvSpPr>
        <p:spPr>
          <a:xfrm>
            <a:off x="502921" y="2971800"/>
            <a:ext cx="4663435" cy="2286000"/>
          </a:xfrm>
        </p:spPr>
        <p:txBody>
          <a:bodyPr/>
          <a:lstStyle>
            <a:lvl1pPr marL="0" indent="0">
              <a:lnSpc>
                <a:spcPct val="90000"/>
              </a:lnSpc>
              <a:buNone/>
              <a:defRPr sz="3360" b="1" spc="-181" baseline="0">
                <a:solidFill>
                  <a:schemeClr val="tx2"/>
                </a:solidFill>
              </a:defRPr>
            </a:lvl1pPr>
            <a:lvl2pPr marL="548627" indent="0">
              <a:buNone/>
              <a:defRPr sz="1680"/>
            </a:lvl2pPr>
            <a:lvl3pPr marL="1097252" indent="0">
              <a:buNone/>
              <a:defRPr sz="1440"/>
            </a:lvl3pPr>
            <a:lvl4pPr marL="1645879" indent="0">
              <a:buNone/>
              <a:defRPr sz="1200"/>
            </a:lvl4pPr>
            <a:lvl5pPr marL="2194505" indent="0">
              <a:buNone/>
              <a:defRPr sz="1200"/>
            </a:lvl5pPr>
            <a:lvl6pPr marL="2743132" indent="0">
              <a:buNone/>
              <a:defRPr sz="1200"/>
            </a:lvl6pPr>
            <a:lvl7pPr marL="3291757" indent="0">
              <a:buNone/>
              <a:defRPr sz="1200"/>
            </a:lvl7pPr>
            <a:lvl8pPr marL="3840384" indent="0">
              <a:buNone/>
              <a:defRPr sz="1200"/>
            </a:lvl8pPr>
            <a:lvl9pPr marL="4389011" indent="0">
              <a:buNone/>
              <a:defRPr sz="1200"/>
            </a:lvl9pPr>
          </a:lstStyle>
          <a:p>
            <a:r>
              <a:rPr lang="en-US"/>
              <a:t>The placeholder to the right will hold an image. This is a space to add a caption.</a:t>
            </a:r>
          </a:p>
        </p:txBody>
      </p:sp>
      <p:sp>
        <p:nvSpPr>
          <p:cNvPr id="5" name="Date Placeholder 4">
            <a:extLst>
              <a:ext uri="{FF2B5EF4-FFF2-40B4-BE49-F238E27FC236}">
                <a16:creationId xmlns:a16="http://schemas.microsoft.com/office/drawing/2014/main" id="{9F11B7C6-CAEC-4FD4-9E38-1C04161626F2}"/>
              </a:ext>
            </a:extLst>
          </p:cNvPr>
          <p:cNvSpPr>
            <a:spLocks noGrp="1"/>
          </p:cNvSpPr>
          <p:nvPr>
            <p:ph type="dt" sz="half" idx="10"/>
          </p:nvPr>
        </p:nvSpPr>
        <p:spPr>
          <a:xfrm>
            <a:off x="502915" y="350903"/>
            <a:ext cx="4663440" cy="142646"/>
          </a:xfrm>
        </p:spPr>
        <p:txBody>
          <a:bodyPr/>
          <a:lstStyle/>
          <a:p>
            <a:endParaRPr lang="en-US"/>
          </a:p>
        </p:txBody>
      </p:sp>
      <p:sp>
        <p:nvSpPr>
          <p:cNvPr id="6" name="Footer Placeholder 5">
            <a:extLst>
              <a:ext uri="{FF2B5EF4-FFF2-40B4-BE49-F238E27FC236}">
                <a16:creationId xmlns:a16="http://schemas.microsoft.com/office/drawing/2014/main" id="{8A642197-7A20-479A-9154-7D8778FCE7C7}"/>
              </a:ext>
            </a:extLst>
          </p:cNvPr>
          <p:cNvSpPr>
            <a:spLocks noGrp="1"/>
          </p:cNvSpPr>
          <p:nvPr>
            <p:ph type="ftr" sz="quarter" idx="11"/>
          </p:nvPr>
        </p:nvSpPr>
        <p:spPr>
          <a:xfrm>
            <a:off x="502919" y="7663008"/>
            <a:ext cx="5760720" cy="142646"/>
          </a:xfrm>
        </p:spPr>
        <p:txBody>
          <a:bodyPr/>
          <a:lstStyle/>
          <a:p>
            <a:endParaRPr lang="en-US"/>
          </a:p>
        </p:txBody>
      </p:sp>
      <p:sp>
        <p:nvSpPr>
          <p:cNvPr id="7" name="Slide Number Placeholder 6">
            <a:extLst>
              <a:ext uri="{FF2B5EF4-FFF2-40B4-BE49-F238E27FC236}">
                <a16:creationId xmlns:a16="http://schemas.microsoft.com/office/drawing/2014/main" id="{1424919E-98BB-455D-B614-06B50227CC43}"/>
              </a:ext>
            </a:extLst>
          </p:cNvPr>
          <p:cNvSpPr>
            <a:spLocks noGrp="1"/>
          </p:cNvSpPr>
          <p:nvPr>
            <p:ph type="sldNum" sz="quarter" idx="12"/>
          </p:nvPr>
        </p:nvSpPr>
        <p:spPr/>
        <p:txBody>
          <a:bodyPr/>
          <a:lstStyle/>
          <a:p>
            <a:fld id="{4737D6AF-2FA5-476A-AF60-7A8CDF2E2DFB}" type="slidenum">
              <a:rPr lang="en-US" smtClean="0"/>
              <a:pPr/>
              <a:t>‹N›</a:t>
            </a:fld>
            <a:endParaRPr lang="en-US"/>
          </a:p>
        </p:txBody>
      </p:sp>
      <p:sp>
        <p:nvSpPr>
          <p:cNvPr id="2" name="Title 1">
            <a:extLst>
              <a:ext uri="{FF2B5EF4-FFF2-40B4-BE49-F238E27FC236}">
                <a16:creationId xmlns:a16="http://schemas.microsoft.com/office/drawing/2014/main" id="{D812D5E9-AE27-4988-932A-FE27D5740055}"/>
              </a:ext>
            </a:extLst>
          </p:cNvPr>
          <p:cNvSpPr>
            <a:spLocks noGrp="1"/>
          </p:cNvSpPr>
          <p:nvPr>
            <p:ph type="title"/>
          </p:nvPr>
        </p:nvSpPr>
        <p:spPr>
          <a:xfrm>
            <a:off x="502919" y="731521"/>
            <a:ext cx="4663440" cy="1143000"/>
          </a:xfrm>
        </p:spPr>
        <p:txBody>
          <a:bodyPr/>
          <a:lstStyle/>
          <a:p>
            <a:r>
              <a:rPr lang="en-US"/>
              <a:t>Click to edit Master title style</a:t>
            </a:r>
          </a:p>
        </p:txBody>
      </p:sp>
      <p:sp>
        <p:nvSpPr>
          <p:cNvPr id="14" name="Text Placeholder 18">
            <a:extLst>
              <a:ext uri="{FF2B5EF4-FFF2-40B4-BE49-F238E27FC236}">
                <a16:creationId xmlns:a16="http://schemas.microsoft.com/office/drawing/2014/main" id="{060B369B-D427-440C-8318-5DA1B626A501}"/>
              </a:ext>
            </a:extLst>
          </p:cNvPr>
          <p:cNvSpPr>
            <a:spLocks noGrp="1"/>
          </p:cNvSpPr>
          <p:nvPr>
            <p:ph type="body" sz="quarter" idx="18" hasCustomPrompt="1"/>
          </p:nvPr>
        </p:nvSpPr>
        <p:spPr>
          <a:xfrm>
            <a:off x="13522147" y="7305676"/>
            <a:ext cx="1108253" cy="548640"/>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720"/>
            </a:lvl1pPr>
            <a:lvl2pPr marL="280028" indent="0">
              <a:buNone/>
              <a:defRPr sz="720"/>
            </a:lvl2pPr>
            <a:lvl3pPr marL="548627" indent="0">
              <a:buNone/>
              <a:defRPr sz="720"/>
            </a:lvl3pPr>
            <a:lvl4pPr marL="828654" indent="0">
              <a:buNone/>
              <a:defRPr sz="720"/>
            </a:lvl4pPr>
            <a:lvl5pPr marL="1097252" indent="0">
              <a:buNone/>
              <a:defRPr sz="720"/>
            </a:lvl5pPr>
          </a:lstStyle>
          <a:p>
            <a:pPr lvl="0"/>
            <a:r>
              <a:rPr lang="en-US"/>
              <a:t> </a:t>
            </a:r>
          </a:p>
        </p:txBody>
      </p:sp>
      <p:sp>
        <p:nvSpPr>
          <p:cNvPr id="15" name="Text Placeholder 2">
            <a:extLst>
              <a:ext uri="{FF2B5EF4-FFF2-40B4-BE49-F238E27FC236}">
                <a16:creationId xmlns:a16="http://schemas.microsoft.com/office/drawing/2014/main" id="{FD26D29D-F435-45A5-B638-99B3BCAF1591}"/>
              </a:ext>
            </a:extLst>
          </p:cNvPr>
          <p:cNvSpPr>
            <a:spLocks noGrp="1"/>
          </p:cNvSpPr>
          <p:nvPr>
            <p:ph type="body" idx="13"/>
          </p:nvPr>
        </p:nvSpPr>
        <p:spPr>
          <a:xfrm>
            <a:off x="502920" y="512826"/>
            <a:ext cx="4663440" cy="142646"/>
          </a:xfrm>
          <a:noFill/>
        </p:spPr>
        <p:txBody>
          <a:bodyPr anchor="ctr"/>
          <a:lstStyle>
            <a:lvl1pPr marL="0" indent="0" algn="l">
              <a:spcBef>
                <a:spcPts val="0"/>
              </a:spcBef>
              <a:buNone/>
              <a:defRPr sz="1080" b="0" spc="0" baseline="0">
                <a:solidFill>
                  <a:schemeClr val="tx2"/>
                </a:solidFill>
              </a:defRPr>
            </a:lvl1pPr>
            <a:lvl2pPr marL="548627" indent="0">
              <a:buNone/>
              <a:defRPr sz="2400">
                <a:solidFill>
                  <a:schemeClr val="tx1">
                    <a:tint val="75000"/>
                  </a:schemeClr>
                </a:solidFill>
              </a:defRPr>
            </a:lvl2pPr>
            <a:lvl3pPr marL="1097252" indent="0">
              <a:buNone/>
              <a:defRPr sz="2160">
                <a:solidFill>
                  <a:schemeClr val="tx1">
                    <a:tint val="75000"/>
                  </a:schemeClr>
                </a:solidFill>
              </a:defRPr>
            </a:lvl3pPr>
            <a:lvl4pPr marL="1645879" indent="0">
              <a:buNone/>
              <a:defRPr sz="1920">
                <a:solidFill>
                  <a:schemeClr val="tx1">
                    <a:tint val="75000"/>
                  </a:schemeClr>
                </a:solidFill>
              </a:defRPr>
            </a:lvl4pPr>
            <a:lvl5pPr marL="2194505" indent="0">
              <a:buNone/>
              <a:defRPr sz="1920">
                <a:solidFill>
                  <a:schemeClr val="tx1">
                    <a:tint val="75000"/>
                  </a:schemeClr>
                </a:solidFill>
              </a:defRPr>
            </a:lvl5pPr>
            <a:lvl6pPr marL="2743132" indent="0">
              <a:buNone/>
              <a:defRPr sz="1920">
                <a:solidFill>
                  <a:schemeClr val="tx1">
                    <a:tint val="75000"/>
                  </a:schemeClr>
                </a:solidFill>
              </a:defRPr>
            </a:lvl6pPr>
            <a:lvl7pPr marL="3291757" indent="0">
              <a:buNone/>
              <a:defRPr sz="1920">
                <a:solidFill>
                  <a:schemeClr val="tx1">
                    <a:tint val="75000"/>
                  </a:schemeClr>
                </a:solidFill>
              </a:defRPr>
            </a:lvl7pPr>
            <a:lvl8pPr marL="3840384" indent="0">
              <a:buNone/>
              <a:defRPr sz="1920">
                <a:solidFill>
                  <a:schemeClr val="tx1">
                    <a:tint val="75000"/>
                  </a:schemeClr>
                </a:solidFill>
              </a:defRPr>
            </a:lvl8pPr>
            <a:lvl9pPr marL="4389011" indent="0">
              <a:buNone/>
              <a:defRPr sz="192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3237336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5F9B59CB-3746-4391-A097-3AAB4A7F9142}"/>
              </a:ext>
            </a:extLst>
          </p:cNvPr>
          <p:cNvSpPr>
            <a:spLocks noGrp="1"/>
          </p:cNvSpPr>
          <p:nvPr>
            <p:ph type="pic" idx="1" hasCustomPrompt="1"/>
          </p:nvPr>
        </p:nvSpPr>
        <p:spPr>
          <a:xfrm>
            <a:off x="0" y="0"/>
            <a:ext cx="14630400" cy="8229600"/>
          </a:xfrm>
          <a:prstGeom prst="rect">
            <a:avLst/>
          </a:prstGeom>
          <a:solidFill>
            <a:schemeClr val="accent6"/>
          </a:solidFill>
        </p:spPr>
        <p:txBody>
          <a:bodyPr wrap="square" lIns="365760" anchor="ctr">
            <a:noAutofit/>
          </a:bodyPr>
          <a:lstStyle>
            <a:lvl1pPr marL="0" indent="0">
              <a:buNone/>
              <a:defRPr sz="1920">
                <a:solidFill>
                  <a:schemeClr val="bg1"/>
                </a:solidFill>
              </a:defRPr>
            </a:lvl1pPr>
            <a:lvl2pPr marL="548627" indent="0">
              <a:buNone/>
              <a:defRPr sz="3360"/>
            </a:lvl2pPr>
            <a:lvl3pPr marL="1097252" indent="0">
              <a:buNone/>
              <a:defRPr sz="2880"/>
            </a:lvl3pPr>
            <a:lvl4pPr marL="1645879" indent="0">
              <a:buNone/>
              <a:defRPr sz="2400"/>
            </a:lvl4pPr>
            <a:lvl5pPr marL="2194505" indent="0">
              <a:buNone/>
              <a:defRPr sz="2400"/>
            </a:lvl5pPr>
            <a:lvl6pPr marL="2743132" indent="0">
              <a:buNone/>
              <a:defRPr sz="2400"/>
            </a:lvl6pPr>
            <a:lvl7pPr marL="3291757" indent="0">
              <a:buNone/>
              <a:defRPr sz="2400"/>
            </a:lvl7pPr>
            <a:lvl8pPr marL="3840384" indent="0">
              <a:buNone/>
              <a:defRPr sz="2400"/>
            </a:lvl8pPr>
            <a:lvl9pPr marL="4389011" indent="0">
              <a:buNone/>
              <a:defRPr sz="2400"/>
            </a:lvl9pPr>
          </a:lstStyle>
          <a:p>
            <a:r>
              <a:rPr lang="en-US"/>
              <a:t>Click icon to add picture. Send to back if necessary.</a:t>
            </a:r>
          </a:p>
        </p:txBody>
      </p:sp>
      <p:sp>
        <p:nvSpPr>
          <p:cNvPr id="8" name="Text Placeholder 18">
            <a:extLst>
              <a:ext uri="{FF2B5EF4-FFF2-40B4-BE49-F238E27FC236}">
                <a16:creationId xmlns:a16="http://schemas.microsoft.com/office/drawing/2014/main" id="{D5BA1FBB-45F5-4629-930E-6D0D5C7FC1CC}"/>
              </a:ext>
            </a:extLst>
          </p:cNvPr>
          <p:cNvSpPr>
            <a:spLocks noGrp="1"/>
          </p:cNvSpPr>
          <p:nvPr>
            <p:ph type="body" sz="quarter" idx="18" hasCustomPrompt="1"/>
          </p:nvPr>
        </p:nvSpPr>
        <p:spPr>
          <a:xfrm>
            <a:off x="13522147" y="7305676"/>
            <a:ext cx="1108253" cy="548640"/>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720"/>
            </a:lvl1pPr>
            <a:lvl2pPr marL="280028" indent="0">
              <a:buNone/>
              <a:defRPr sz="720"/>
            </a:lvl2pPr>
            <a:lvl3pPr marL="548627" indent="0">
              <a:buNone/>
              <a:defRPr sz="720"/>
            </a:lvl3pPr>
            <a:lvl4pPr marL="828654" indent="0">
              <a:buNone/>
              <a:defRPr sz="720"/>
            </a:lvl4pPr>
            <a:lvl5pPr marL="1097252" indent="0">
              <a:buNone/>
              <a:defRPr sz="720"/>
            </a:lvl5pPr>
          </a:lstStyle>
          <a:p>
            <a:pPr lvl="0"/>
            <a:r>
              <a:rPr lang="en-US"/>
              <a:t> </a:t>
            </a:r>
          </a:p>
        </p:txBody>
      </p:sp>
      <p:sp>
        <p:nvSpPr>
          <p:cNvPr id="5" name="Date Placeholder 4">
            <a:extLst>
              <a:ext uri="{FF2B5EF4-FFF2-40B4-BE49-F238E27FC236}">
                <a16:creationId xmlns:a16="http://schemas.microsoft.com/office/drawing/2014/main" id="{4CD4B13D-FDED-4EAD-BBEA-122CA069AE5B}"/>
              </a:ext>
            </a:extLst>
          </p:cNvPr>
          <p:cNvSpPr>
            <a:spLocks noGrp="1"/>
          </p:cNvSpPr>
          <p:nvPr>
            <p:ph type="dt" sz="half" idx="19"/>
          </p:nvPr>
        </p:nvSpPr>
        <p:spPr/>
        <p:txBody>
          <a:bodyPr/>
          <a:lstStyle>
            <a:lvl1pPr>
              <a:defRPr>
                <a:solidFill>
                  <a:schemeClr val="bg1"/>
                </a:solidFill>
              </a:defRPr>
            </a:lvl1pPr>
          </a:lstStyle>
          <a:p>
            <a:endParaRPr lang="en-US"/>
          </a:p>
        </p:txBody>
      </p:sp>
      <p:sp>
        <p:nvSpPr>
          <p:cNvPr id="6" name="Footer Placeholder 5">
            <a:extLst>
              <a:ext uri="{FF2B5EF4-FFF2-40B4-BE49-F238E27FC236}">
                <a16:creationId xmlns:a16="http://schemas.microsoft.com/office/drawing/2014/main" id="{B4A209DC-A4F9-4C2D-A838-4A2C54CE7140}"/>
              </a:ext>
            </a:extLst>
          </p:cNvPr>
          <p:cNvSpPr>
            <a:spLocks noGrp="1"/>
          </p:cNvSpPr>
          <p:nvPr>
            <p:ph type="ftr" sz="quarter" idx="20"/>
          </p:nvPr>
        </p:nvSpPr>
        <p:spPr/>
        <p:txBody>
          <a:bodyPr/>
          <a:lstStyle>
            <a:lvl1pPr>
              <a:defRPr>
                <a:solidFill>
                  <a:schemeClr val="bg1"/>
                </a:solidFill>
              </a:defRPr>
            </a:lvl1pPr>
          </a:lstStyle>
          <a:p>
            <a:endParaRPr lang="en-US"/>
          </a:p>
        </p:txBody>
      </p:sp>
      <p:sp>
        <p:nvSpPr>
          <p:cNvPr id="9" name="Slide Number Placeholder 8">
            <a:extLst>
              <a:ext uri="{FF2B5EF4-FFF2-40B4-BE49-F238E27FC236}">
                <a16:creationId xmlns:a16="http://schemas.microsoft.com/office/drawing/2014/main" id="{72F632E0-88F6-450F-AC97-23E174F943FA}"/>
              </a:ext>
            </a:extLst>
          </p:cNvPr>
          <p:cNvSpPr>
            <a:spLocks noGrp="1"/>
          </p:cNvSpPr>
          <p:nvPr>
            <p:ph type="sldNum" sz="quarter" idx="21"/>
          </p:nvPr>
        </p:nvSpPr>
        <p:spPr/>
        <p:txBody>
          <a:bodyPr/>
          <a:lstStyle>
            <a:lvl1pPr>
              <a:defRPr>
                <a:solidFill>
                  <a:schemeClr val="bg1"/>
                </a:solidFill>
              </a:defRPr>
            </a:lvl1pPr>
          </a:lstStyle>
          <a:p>
            <a:fld id="{4737D6AF-2FA5-476A-AF60-7A8CDF2E2DFB}" type="slidenum">
              <a:rPr lang="en-US" smtClean="0"/>
              <a:pPr/>
              <a:t>‹N›</a:t>
            </a:fld>
            <a:endParaRPr lang="en-US"/>
          </a:p>
        </p:txBody>
      </p:sp>
      <p:sp>
        <p:nvSpPr>
          <p:cNvPr id="12" name="Text Placeholder 2">
            <a:extLst>
              <a:ext uri="{FF2B5EF4-FFF2-40B4-BE49-F238E27FC236}">
                <a16:creationId xmlns:a16="http://schemas.microsoft.com/office/drawing/2014/main" id="{C416F835-ADAF-472B-90D9-E8155296FBB3}"/>
              </a:ext>
            </a:extLst>
          </p:cNvPr>
          <p:cNvSpPr>
            <a:spLocks noGrp="1"/>
          </p:cNvSpPr>
          <p:nvPr>
            <p:ph type="body" idx="13"/>
          </p:nvPr>
        </p:nvSpPr>
        <p:spPr>
          <a:xfrm>
            <a:off x="502920" y="512826"/>
            <a:ext cx="13628218" cy="142646"/>
          </a:xfrm>
          <a:noFill/>
        </p:spPr>
        <p:txBody>
          <a:bodyPr anchor="ctr"/>
          <a:lstStyle>
            <a:lvl1pPr marL="0" indent="0" algn="l">
              <a:spcBef>
                <a:spcPts val="0"/>
              </a:spcBef>
              <a:buNone/>
              <a:defRPr sz="1080" b="0" spc="0" baseline="0">
                <a:solidFill>
                  <a:schemeClr val="bg1"/>
                </a:solidFill>
              </a:defRPr>
            </a:lvl1pPr>
            <a:lvl2pPr marL="548627" indent="0">
              <a:buNone/>
              <a:defRPr sz="2400">
                <a:solidFill>
                  <a:schemeClr val="tx1">
                    <a:tint val="75000"/>
                  </a:schemeClr>
                </a:solidFill>
              </a:defRPr>
            </a:lvl2pPr>
            <a:lvl3pPr marL="1097252" indent="0">
              <a:buNone/>
              <a:defRPr sz="2160">
                <a:solidFill>
                  <a:schemeClr val="tx1">
                    <a:tint val="75000"/>
                  </a:schemeClr>
                </a:solidFill>
              </a:defRPr>
            </a:lvl3pPr>
            <a:lvl4pPr marL="1645879" indent="0">
              <a:buNone/>
              <a:defRPr sz="1920">
                <a:solidFill>
                  <a:schemeClr val="tx1">
                    <a:tint val="75000"/>
                  </a:schemeClr>
                </a:solidFill>
              </a:defRPr>
            </a:lvl4pPr>
            <a:lvl5pPr marL="2194505" indent="0">
              <a:buNone/>
              <a:defRPr sz="1920">
                <a:solidFill>
                  <a:schemeClr val="tx1">
                    <a:tint val="75000"/>
                  </a:schemeClr>
                </a:solidFill>
              </a:defRPr>
            </a:lvl5pPr>
            <a:lvl6pPr marL="2743132" indent="0">
              <a:buNone/>
              <a:defRPr sz="1920">
                <a:solidFill>
                  <a:schemeClr val="tx1">
                    <a:tint val="75000"/>
                  </a:schemeClr>
                </a:solidFill>
              </a:defRPr>
            </a:lvl6pPr>
            <a:lvl7pPr marL="3291757" indent="0">
              <a:buNone/>
              <a:defRPr sz="1920">
                <a:solidFill>
                  <a:schemeClr val="tx1">
                    <a:tint val="75000"/>
                  </a:schemeClr>
                </a:solidFill>
              </a:defRPr>
            </a:lvl7pPr>
            <a:lvl8pPr marL="3840384" indent="0">
              <a:buNone/>
              <a:defRPr sz="1920">
                <a:solidFill>
                  <a:schemeClr val="tx1">
                    <a:tint val="75000"/>
                  </a:schemeClr>
                </a:solidFill>
              </a:defRPr>
            </a:lvl8pPr>
            <a:lvl9pPr marL="4389011" indent="0">
              <a:buNone/>
              <a:defRPr sz="1920">
                <a:solidFill>
                  <a:schemeClr val="tx1">
                    <a:tint val="75000"/>
                  </a:schemeClr>
                </a:solidFill>
              </a:defRPr>
            </a:lvl9pPr>
          </a:lstStyle>
          <a:p>
            <a:pPr lvl="0"/>
            <a:r>
              <a:rPr lang="en-US"/>
              <a:t>Click to edit Master text styles</a:t>
            </a:r>
          </a:p>
        </p:txBody>
      </p:sp>
      <p:sp>
        <p:nvSpPr>
          <p:cNvPr id="11" name="Text Placeholder 5">
            <a:extLst>
              <a:ext uri="{FF2B5EF4-FFF2-40B4-BE49-F238E27FC236}">
                <a16:creationId xmlns:a16="http://schemas.microsoft.com/office/drawing/2014/main" id="{13EF9944-441A-4F03-A5E1-9C4ACA951448}"/>
              </a:ext>
            </a:extLst>
          </p:cNvPr>
          <p:cNvSpPr>
            <a:spLocks noGrp="1"/>
          </p:cNvSpPr>
          <p:nvPr>
            <p:ph type="body" sz="quarter" idx="22"/>
          </p:nvPr>
        </p:nvSpPr>
        <p:spPr>
          <a:xfrm>
            <a:off x="418964" y="7765751"/>
            <a:ext cx="2340865" cy="292498"/>
          </a:xfrm>
          <a:blipFill dpi="0" rotWithShape="1">
            <a:blip r:embed="rId3" cstate="email">
              <a:extLst>
                <a:ext uri="{28A0092B-C50C-407E-A947-70E740481C1C}">
                  <a14:useLocalDpi xmlns:a14="http://schemas.microsoft.com/office/drawing/2010/main"/>
                </a:ext>
              </a:extLst>
            </a:blip>
            <a:srcRect/>
            <a:stretch>
              <a:fillRect/>
            </a:stretch>
          </a:blipFill>
        </p:spPr>
        <p:txBody>
          <a:bodyPr/>
          <a:lstStyle>
            <a:lvl1pPr marL="0" indent="0">
              <a:buNone/>
              <a:defRPr sz="960">
                <a:noFill/>
              </a:defRPr>
            </a:lvl1pPr>
          </a:lstStyle>
          <a:p>
            <a:pPr lvl="0"/>
            <a:r>
              <a:rPr lang="en-US"/>
              <a:t>Click to edit Master text styles</a:t>
            </a:r>
          </a:p>
        </p:txBody>
      </p:sp>
    </p:spTree>
    <p:extLst>
      <p:ext uri="{BB962C8B-B14F-4D97-AF65-F5344CB8AC3E}">
        <p14:creationId xmlns:p14="http://schemas.microsoft.com/office/powerpoint/2010/main" val="73447095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6264AA-3A90-4A68-846D-BB7C007B5797}"/>
              </a:ext>
            </a:extLst>
          </p:cNvPr>
          <p:cNvSpPr/>
          <p:nvPr userDrawn="1"/>
        </p:nvSpPr>
        <p:spPr>
          <a:xfrm>
            <a:off x="1829" y="0"/>
            <a:ext cx="14626742" cy="822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Calibri" panose="020F0502020204030204" pitchFamily="34" charset="0"/>
            </a:endParaRPr>
          </a:p>
        </p:txBody>
      </p:sp>
      <p:sp>
        <p:nvSpPr>
          <p:cNvPr id="6" name="Title 5">
            <a:extLst>
              <a:ext uri="{FF2B5EF4-FFF2-40B4-BE49-F238E27FC236}">
                <a16:creationId xmlns:a16="http://schemas.microsoft.com/office/drawing/2014/main" id="{D8BD3203-7FC8-4D51-83A8-F3D2E49CB71E}"/>
              </a:ext>
            </a:extLst>
          </p:cNvPr>
          <p:cNvSpPr>
            <a:spLocks noGrp="1"/>
          </p:cNvSpPr>
          <p:nvPr>
            <p:ph type="title" hasCustomPrompt="1"/>
          </p:nvPr>
        </p:nvSpPr>
        <p:spPr>
          <a:xfrm>
            <a:off x="502919" y="731521"/>
            <a:ext cx="11953955" cy="6154517"/>
          </a:xfrm>
        </p:spPr>
        <p:txBody>
          <a:bodyPr/>
          <a:lstStyle>
            <a:lvl1pPr>
              <a:lnSpc>
                <a:spcPct val="85000"/>
              </a:lnSpc>
              <a:defRPr sz="5760" b="0">
                <a:solidFill>
                  <a:schemeClr val="bg1"/>
                </a:solidFill>
              </a:defRPr>
            </a:lvl1pPr>
          </a:lstStyle>
          <a:p>
            <a:r>
              <a:rPr lang="en-US"/>
              <a:t>Click to add text</a:t>
            </a:r>
          </a:p>
        </p:txBody>
      </p:sp>
      <p:sp>
        <p:nvSpPr>
          <p:cNvPr id="7" name="Date Placeholder 6">
            <a:extLst>
              <a:ext uri="{FF2B5EF4-FFF2-40B4-BE49-F238E27FC236}">
                <a16:creationId xmlns:a16="http://schemas.microsoft.com/office/drawing/2014/main" id="{F2E6FFC9-38DF-40FC-AE44-CB11CB78C70D}"/>
              </a:ext>
            </a:extLst>
          </p:cNvPr>
          <p:cNvSpPr>
            <a:spLocks noGrp="1"/>
          </p:cNvSpPr>
          <p:nvPr>
            <p:ph type="dt" sz="half" idx="14"/>
          </p:nvPr>
        </p:nvSpPr>
        <p:spPr/>
        <p:txBody>
          <a:bodyPr/>
          <a:lstStyle>
            <a:lvl1pPr>
              <a:defRPr>
                <a:solidFill>
                  <a:schemeClr val="bg1"/>
                </a:solidFill>
              </a:defRPr>
            </a:lvl1pPr>
          </a:lstStyle>
          <a:p>
            <a:endParaRPr lang="en-US"/>
          </a:p>
        </p:txBody>
      </p:sp>
      <p:sp>
        <p:nvSpPr>
          <p:cNvPr id="8" name="Footer Placeholder 7">
            <a:extLst>
              <a:ext uri="{FF2B5EF4-FFF2-40B4-BE49-F238E27FC236}">
                <a16:creationId xmlns:a16="http://schemas.microsoft.com/office/drawing/2014/main" id="{C2C17C26-27AE-4F59-BD67-5FC7A28577FF}"/>
              </a:ext>
            </a:extLst>
          </p:cNvPr>
          <p:cNvSpPr>
            <a:spLocks noGrp="1"/>
          </p:cNvSpPr>
          <p:nvPr>
            <p:ph type="ftr" sz="quarter" idx="15"/>
          </p:nvPr>
        </p:nvSpPr>
        <p:spPr/>
        <p:txBody>
          <a:bodyPr/>
          <a:lstStyle/>
          <a:p>
            <a:endParaRPr lang="en-US"/>
          </a:p>
        </p:txBody>
      </p:sp>
      <p:sp>
        <p:nvSpPr>
          <p:cNvPr id="9" name="Slide Number Placeholder 8">
            <a:extLst>
              <a:ext uri="{FF2B5EF4-FFF2-40B4-BE49-F238E27FC236}">
                <a16:creationId xmlns:a16="http://schemas.microsoft.com/office/drawing/2014/main" id="{E08DA4C1-55B3-4C3D-BED5-A7C2107F5BD4}"/>
              </a:ext>
            </a:extLst>
          </p:cNvPr>
          <p:cNvSpPr>
            <a:spLocks noGrp="1"/>
          </p:cNvSpPr>
          <p:nvPr>
            <p:ph type="sldNum" sz="quarter" idx="16"/>
          </p:nvPr>
        </p:nvSpPr>
        <p:spPr/>
        <p:txBody>
          <a:bodyPr/>
          <a:lstStyle/>
          <a:p>
            <a:fld id="{4737D6AF-2FA5-476A-AF60-7A8CDF2E2DFB}" type="slidenum">
              <a:rPr lang="en-US" smtClean="0"/>
              <a:pPr/>
              <a:t>‹N›</a:t>
            </a:fld>
            <a:endParaRPr lang="en-US"/>
          </a:p>
        </p:txBody>
      </p:sp>
      <p:sp>
        <p:nvSpPr>
          <p:cNvPr id="11" name="Text Placeholder 2">
            <a:extLst>
              <a:ext uri="{FF2B5EF4-FFF2-40B4-BE49-F238E27FC236}">
                <a16:creationId xmlns:a16="http://schemas.microsoft.com/office/drawing/2014/main" id="{64793ED0-3F33-4B44-95B5-67B1A5F2BE3C}"/>
              </a:ext>
            </a:extLst>
          </p:cNvPr>
          <p:cNvSpPr>
            <a:spLocks noGrp="1"/>
          </p:cNvSpPr>
          <p:nvPr>
            <p:ph type="body" idx="13"/>
          </p:nvPr>
        </p:nvSpPr>
        <p:spPr>
          <a:xfrm>
            <a:off x="502920" y="512826"/>
            <a:ext cx="13628218" cy="142646"/>
          </a:xfrm>
          <a:noFill/>
        </p:spPr>
        <p:txBody>
          <a:bodyPr anchor="ctr"/>
          <a:lstStyle>
            <a:lvl1pPr marL="0" indent="0" algn="l">
              <a:spcBef>
                <a:spcPts val="0"/>
              </a:spcBef>
              <a:buNone/>
              <a:defRPr sz="1080" b="0" spc="0" baseline="0">
                <a:solidFill>
                  <a:schemeClr val="bg1"/>
                </a:solidFill>
              </a:defRPr>
            </a:lvl1pPr>
            <a:lvl2pPr marL="548627" indent="0">
              <a:buNone/>
              <a:defRPr sz="2400">
                <a:solidFill>
                  <a:schemeClr val="tx1">
                    <a:tint val="75000"/>
                  </a:schemeClr>
                </a:solidFill>
              </a:defRPr>
            </a:lvl2pPr>
            <a:lvl3pPr marL="1097252" indent="0">
              <a:buNone/>
              <a:defRPr sz="2160">
                <a:solidFill>
                  <a:schemeClr val="tx1">
                    <a:tint val="75000"/>
                  </a:schemeClr>
                </a:solidFill>
              </a:defRPr>
            </a:lvl3pPr>
            <a:lvl4pPr marL="1645879" indent="0">
              <a:buNone/>
              <a:defRPr sz="1920">
                <a:solidFill>
                  <a:schemeClr val="tx1">
                    <a:tint val="75000"/>
                  </a:schemeClr>
                </a:solidFill>
              </a:defRPr>
            </a:lvl4pPr>
            <a:lvl5pPr marL="2194505" indent="0">
              <a:buNone/>
              <a:defRPr sz="1920">
                <a:solidFill>
                  <a:schemeClr val="tx1">
                    <a:tint val="75000"/>
                  </a:schemeClr>
                </a:solidFill>
              </a:defRPr>
            </a:lvl5pPr>
            <a:lvl6pPr marL="2743132" indent="0">
              <a:buNone/>
              <a:defRPr sz="1920">
                <a:solidFill>
                  <a:schemeClr val="tx1">
                    <a:tint val="75000"/>
                  </a:schemeClr>
                </a:solidFill>
              </a:defRPr>
            </a:lvl6pPr>
            <a:lvl7pPr marL="3291757" indent="0">
              <a:buNone/>
              <a:defRPr sz="1920">
                <a:solidFill>
                  <a:schemeClr val="tx1">
                    <a:tint val="75000"/>
                  </a:schemeClr>
                </a:solidFill>
              </a:defRPr>
            </a:lvl7pPr>
            <a:lvl8pPr marL="3840384" indent="0">
              <a:buNone/>
              <a:defRPr sz="1920">
                <a:solidFill>
                  <a:schemeClr val="tx1">
                    <a:tint val="75000"/>
                  </a:schemeClr>
                </a:solidFill>
              </a:defRPr>
            </a:lvl8pPr>
            <a:lvl9pPr marL="4389011" indent="0">
              <a:buNone/>
              <a:defRPr sz="1920">
                <a:solidFill>
                  <a:schemeClr val="tx1">
                    <a:tint val="75000"/>
                  </a:schemeClr>
                </a:solidFill>
              </a:defRPr>
            </a:lvl9pPr>
          </a:lstStyle>
          <a:p>
            <a:pPr lvl="0"/>
            <a:r>
              <a:rPr lang="en-US"/>
              <a:t>Click to edit Master text styles</a:t>
            </a:r>
          </a:p>
        </p:txBody>
      </p:sp>
      <p:pic>
        <p:nvPicPr>
          <p:cNvPr id="10" name="Graphic 9">
            <a:extLst>
              <a:ext uri="{FF2B5EF4-FFF2-40B4-BE49-F238E27FC236}">
                <a16:creationId xmlns:a16="http://schemas.microsoft.com/office/drawing/2014/main" id="{D62D5569-9A9B-4B6D-A005-2DA3BDAC83C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3527026" y="7309984"/>
            <a:ext cx="1103375" cy="544331"/>
          </a:xfrm>
          <a:prstGeom prst="rect">
            <a:avLst/>
          </a:prstGeom>
        </p:spPr>
      </p:pic>
      <p:sp>
        <p:nvSpPr>
          <p:cNvPr id="12" name="Footer Placeholder 4">
            <a:extLst>
              <a:ext uri="{FF2B5EF4-FFF2-40B4-BE49-F238E27FC236}">
                <a16:creationId xmlns:a16="http://schemas.microsoft.com/office/drawing/2014/main" id="{87E6D602-86F2-41F4-AE48-64237DB970E8}"/>
              </a:ext>
            </a:extLst>
          </p:cNvPr>
          <p:cNvSpPr txBox="1">
            <a:spLocks/>
          </p:cNvSpPr>
          <p:nvPr userDrawn="1"/>
        </p:nvSpPr>
        <p:spPr>
          <a:xfrm>
            <a:off x="502918" y="7826838"/>
            <a:ext cx="10287004" cy="142646"/>
          </a:xfrm>
          <a:prstGeom prst="rect">
            <a:avLst/>
          </a:prstGeom>
        </p:spPr>
        <p:txBody>
          <a:bodyPr vert="horz" lIns="0" tIns="0" rIns="0" bIns="0" rtlCol="0" anchor="b">
            <a:noAutofit/>
          </a:bodyPr>
          <a:lstStyle>
            <a:defPPr>
              <a:defRPr lang="en-US"/>
            </a:defPPr>
            <a:lvl1pPr marL="0" algn="l" defTabSz="914400" rtl="0" eaLnBrk="1" latinLnBrk="0" hangingPunct="1">
              <a:defRPr sz="9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80">
                <a:latin typeface="Calibri" panose="020F0502020204030204" pitchFamily="34" charset="0"/>
              </a:rPr>
              <a:t>© 2021 Elanco or its affiliates</a:t>
            </a:r>
          </a:p>
        </p:txBody>
      </p:sp>
    </p:spTree>
    <p:extLst>
      <p:ext uri="{BB962C8B-B14F-4D97-AF65-F5344CB8AC3E}">
        <p14:creationId xmlns:p14="http://schemas.microsoft.com/office/powerpoint/2010/main" val="153205370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blank" preserve="1">
  <p:cSld name="Brand Bumper">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C66E6DC5-C2A8-4E90-9FD0-E789E766666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893101" y="1253743"/>
            <a:ext cx="2737300" cy="1350402"/>
          </a:xfrm>
          <a:prstGeom prst="rect">
            <a:avLst/>
          </a:prstGeom>
        </p:spPr>
      </p:pic>
      <p:sp>
        <p:nvSpPr>
          <p:cNvPr id="2" name="Date Placeholder 1">
            <a:extLst>
              <a:ext uri="{FF2B5EF4-FFF2-40B4-BE49-F238E27FC236}">
                <a16:creationId xmlns:a16="http://schemas.microsoft.com/office/drawing/2014/main" id="{7C6491AB-8613-41DF-98E0-B69CF40FBDC9}"/>
              </a:ext>
            </a:extLst>
          </p:cNvPr>
          <p:cNvSpPr>
            <a:spLocks noGrp="1"/>
          </p:cNvSpPr>
          <p:nvPr>
            <p:ph type="dt" sz="half" idx="10"/>
          </p:nvPr>
        </p:nvSpPr>
        <p:spPr/>
        <p:txBody>
          <a:bodyPr/>
          <a:lstStyle/>
          <a:p>
            <a:endParaRPr lang="en-US"/>
          </a:p>
        </p:txBody>
      </p:sp>
      <p:sp>
        <p:nvSpPr>
          <p:cNvPr id="6" name="Slide Number Placeholder 9">
            <a:extLst>
              <a:ext uri="{FF2B5EF4-FFF2-40B4-BE49-F238E27FC236}">
                <a16:creationId xmlns:a16="http://schemas.microsoft.com/office/drawing/2014/main" id="{62353C18-5CDE-420F-97F0-36191EFE4E5A}"/>
              </a:ext>
            </a:extLst>
          </p:cNvPr>
          <p:cNvSpPr>
            <a:spLocks noGrp="1"/>
          </p:cNvSpPr>
          <p:nvPr>
            <p:ph type="sldNum" sz="quarter" idx="12"/>
          </p:nvPr>
        </p:nvSpPr>
        <p:spPr>
          <a:xfrm>
            <a:off x="502918" y="7805655"/>
            <a:ext cx="301400" cy="163830"/>
          </a:xfrm>
        </p:spPr>
        <p:txBody>
          <a:bodyPr/>
          <a:lstStyle/>
          <a:p>
            <a:fld id="{4737D6AF-2FA5-476A-AF60-7A8CDF2E2DFB}" type="slidenum">
              <a:rPr lang="en-US" smtClean="0"/>
              <a:pPr/>
              <a:t>‹N›</a:t>
            </a:fld>
            <a:endParaRPr lang="en-US"/>
          </a:p>
        </p:txBody>
      </p:sp>
      <p:sp>
        <p:nvSpPr>
          <p:cNvPr id="7" name="Footer Placeholder 8">
            <a:extLst>
              <a:ext uri="{FF2B5EF4-FFF2-40B4-BE49-F238E27FC236}">
                <a16:creationId xmlns:a16="http://schemas.microsoft.com/office/drawing/2014/main" id="{80F3F8A1-75CA-4B9C-A92D-20618C358CD4}"/>
              </a:ext>
            </a:extLst>
          </p:cNvPr>
          <p:cNvSpPr>
            <a:spLocks noGrp="1"/>
          </p:cNvSpPr>
          <p:nvPr>
            <p:ph type="ftr" sz="quarter" idx="11"/>
          </p:nvPr>
        </p:nvSpPr>
        <p:spPr>
          <a:xfrm>
            <a:off x="7313371" y="7826838"/>
            <a:ext cx="6814109" cy="142646"/>
          </a:xfrm>
        </p:spPr>
        <p:txBody>
          <a:bodyPr/>
          <a:lstStyle>
            <a:lvl1pPr algn="r">
              <a:defRPr>
                <a:solidFill>
                  <a:schemeClr val="accent6"/>
                </a:solidFill>
              </a:defRPr>
            </a:lvl1pPr>
          </a:lstStyle>
          <a:p>
            <a:endParaRPr lang="en-US"/>
          </a:p>
        </p:txBody>
      </p:sp>
    </p:spTree>
    <p:extLst>
      <p:ext uri="{BB962C8B-B14F-4D97-AF65-F5344CB8AC3E}">
        <p14:creationId xmlns:p14="http://schemas.microsoft.com/office/powerpoint/2010/main" val="402746345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Brand Bumper 2">
    <p:spTree>
      <p:nvGrpSpPr>
        <p:cNvPr id="1" name=""/>
        <p:cNvGrpSpPr/>
        <p:nvPr/>
      </p:nvGrpSpPr>
      <p:grpSpPr>
        <a:xfrm>
          <a:off x="0" y="0"/>
          <a:ext cx="0" cy="0"/>
          <a:chOff x="0" y="0"/>
          <a:chExt cx="0" cy="0"/>
        </a:xfrm>
      </p:grpSpPr>
      <p:pic>
        <p:nvPicPr>
          <p:cNvPr id="9" name="Picture Placeholder 4" descr="A black cat on a person's shoulder&#10;&#10;Description automatically generated with low confidence">
            <a:extLst>
              <a:ext uri="{FF2B5EF4-FFF2-40B4-BE49-F238E27FC236}">
                <a16:creationId xmlns:a16="http://schemas.microsoft.com/office/drawing/2014/main" id="{E2749183-DF85-482D-A00A-B1FCA19F98C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122672" y="0"/>
            <a:ext cx="8507730" cy="8229600"/>
          </a:xfrm>
          <a:custGeom>
            <a:avLst/>
            <a:gdLst>
              <a:gd name="connsiteX0" fmla="*/ 0 w 7090275"/>
              <a:gd name="connsiteY0" fmla="*/ 0 h 6858000"/>
              <a:gd name="connsiteX1" fmla="*/ 7090275 w 7090275"/>
              <a:gd name="connsiteY1" fmla="*/ 0 h 6858000"/>
              <a:gd name="connsiteX2" fmla="*/ 7090275 w 7090275"/>
              <a:gd name="connsiteY2" fmla="*/ 6858000 h 6858000"/>
              <a:gd name="connsiteX3" fmla="*/ 1198897 w 70902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090275" h="6858000">
                <a:moveTo>
                  <a:pt x="0" y="0"/>
                </a:moveTo>
                <a:lnTo>
                  <a:pt x="7090275" y="0"/>
                </a:lnTo>
                <a:lnTo>
                  <a:pt x="7090275" y="6858000"/>
                </a:lnTo>
                <a:lnTo>
                  <a:pt x="1198897" y="6858000"/>
                </a:lnTo>
                <a:close/>
              </a:path>
            </a:pathLst>
          </a:custGeom>
          <a:solidFill>
            <a:schemeClr val="accent6"/>
          </a:solidFill>
        </p:spPr>
      </p:pic>
      <p:pic>
        <p:nvPicPr>
          <p:cNvPr id="8" name="Graphic 7">
            <a:extLst>
              <a:ext uri="{FF2B5EF4-FFF2-40B4-BE49-F238E27FC236}">
                <a16:creationId xmlns:a16="http://schemas.microsoft.com/office/drawing/2014/main" id="{BBAF94B9-642C-4197-A928-F49BB654BCC5}"/>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1893100" y="1253743"/>
            <a:ext cx="2737301" cy="1350402"/>
          </a:xfrm>
          <a:prstGeom prst="rect">
            <a:avLst/>
          </a:prstGeom>
        </p:spPr>
      </p:pic>
      <p:sp>
        <p:nvSpPr>
          <p:cNvPr id="2" name="Date Placeholder 1">
            <a:extLst>
              <a:ext uri="{FF2B5EF4-FFF2-40B4-BE49-F238E27FC236}">
                <a16:creationId xmlns:a16="http://schemas.microsoft.com/office/drawing/2014/main" id="{07E0DD1E-20F3-49CE-8AB8-950C36483691}"/>
              </a:ext>
            </a:extLst>
          </p:cNvPr>
          <p:cNvSpPr>
            <a:spLocks noGrp="1"/>
          </p:cNvSpPr>
          <p:nvPr>
            <p:ph type="dt" sz="half" idx="10"/>
          </p:nvPr>
        </p:nvSpPr>
        <p:spPr>
          <a:xfrm>
            <a:off x="502915" y="350903"/>
            <a:ext cx="4937760" cy="142646"/>
          </a:xfrm>
        </p:spPr>
        <p:txBody>
          <a:bodyPr/>
          <a:lstStyle/>
          <a:p>
            <a:endParaRPr lang="en-US"/>
          </a:p>
        </p:txBody>
      </p:sp>
      <p:sp>
        <p:nvSpPr>
          <p:cNvPr id="10" name="Footer Placeholder 4">
            <a:extLst>
              <a:ext uri="{FF2B5EF4-FFF2-40B4-BE49-F238E27FC236}">
                <a16:creationId xmlns:a16="http://schemas.microsoft.com/office/drawing/2014/main" id="{1B61066B-FDC7-4C38-9501-266E102F5D51}"/>
              </a:ext>
            </a:extLst>
          </p:cNvPr>
          <p:cNvSpPr>
            <a:spLocks noGrp="1"/>
          </p:cNvSpPr>
          <p:nvPr>
            <p:ph type="ftr" sz="quarter" idx="3"/>
          </p:nvPr>
        </p:nvSpPr>
        <p:spPr>
          <a:xfrm>
            <a:off x="502917" y="7498080"/>
            <a:ext cx="11338564" cy="307574"/>
          </a:xfrm>
          <a:prstGeom prst="rect">
            <a:avLst/>
          </a:prstGeom>
        </p:spPr>
        <p:txBody>
          <a:bodyPr vert="horz" lIns="0" tIns="0" rIns="0" bIns="0" rtlCol="0" anchor="b">
            <a:noAutofit/>
          </a:bodyPr>
          <a:lstStyle>
            <a:lvl1pPr algn="l">
              <a:defRPr sz="1080">
                <a:solidFill>
                  <a:schemeClr val="accent6"/>
                </a:solidFill>
              </a:defRPr>
            </a:lvl1pPr>
          </a:lstStyle>
          <a:p>
            <a:endParaRPr lang="en-US"/>
          </a:p>
        </p:txBody>
      </p:sp>
      <p:sp>
        <p:nvSpPr>
          <p:cNvPr id="13" name="Slide Number Placeholder 5">
            <a:extLst>
              <a:ext uri="{FF2B5EF4-FFF2-40B4-BE49-F238E27FC236}">
                <a16:creationId xmlns:a16="http://schemas.microsoft.com/office/drawing/2014/main" id="{CA7DEC86-8E4F-4736-885D-780FC33CD539}"/>
              </a:ext>
            </a:extLst>
          </p:cNvPr>
          <p:cNvSpPr>
            <a:spLocks noGrp="1"/>
          </p:cNvSpPr>
          <p:nvPr>
            <p:ph type="sldNum" sz="quarter" idx="4"/>
          </p:nvPr>
        </p:nvSpPr>
        <p:spPr>
          <a:xfrm>
            <a:off x="13826082" y="7805655"/>
            <a:ext cx="301400" cy="163830"/>
          </a:xfrm>
          <a:prstGeom prst="rect">
            <a:avLst/>
          </a:prstGeom>
        </p:spPr>
        <p:txBody>
          <a:bodyPr vert="horz" wrap="none" lIns="0" tIns="0" rIns="0" bIns="0" rtlCol="0" anchor="ctr">
            <a:noAutofit/>
          </a:bodyPr>
          <a:lstStyle>
            <a:lvl1pPr algn="r">
              <a:defRPr sz="1080" b="1">
                <a:solidFill>
                  <a:schemeClr val="bg1"/>
                </a:solidFill>
                <a:latin typeface="Calibri" panose="020F0502020204030204" pitchFamily="34" charset="0"/>
              </a:defRPr>
            </a:lvl1pPr>
          </a:lstStyle>
          <a:p>
            <a:fld id="{4737D6AF-2FA5-476A-AF60-7A8CDF2E2DFB}" type="slidenum">
              <a:rPr lang="en-US" smtClean="0"/>
              <a:pPr/>
              <a:t>‹N›</a:t>
            </a:fld>
            <a:endParaRPr lang="en-US"/>
          </a:p>
        </p:txBody>
      </p:sp>
      <p:sp>
        <p:nvSpPr>
          <p:cNvPr id="14" name="Footer Placeholder 4">
            <a:extLst>
              <a:ext uri="{FF2B5EF4-FFF2-40B4-BE49-F238E27FC236}">
                <a16:creationId xmlns:a16="http://schemas.microsoft.com/office/drawing/2014/main" id="{1C09544B-5697-4D48-8CCC-73D9A8B25CCA}"/>
              </a:ext>
            </a:extLst>
          </p:cNvPr>
          <p:cNvSpPr txBox="1">
            <a:spLocks/>
          </p:cNvSpPr>
          <p:nvPr userDrawn="1"/>
        </p:nvSpPr>
        <p:spPr>
          <a:xfrm>
            <a:off x="502918" y="7826838"/>
            <a:ext cx="10287004" cy="142646"/>
          </a:xfrm>
          <a:prstGeom prst="rect">
            <a:avLst/>
          </a:prstGeom>
        </p:spPr>
        <p:txBody>
          <a:bodyPr vert="horz" lIns="0" tIns="0" rIns="0" bIns="0" rtlCol="0" anchor="b">
            <a:noAutofit/>
          </a:bodyPr>
          <a:lstStyle>
            <a:defPPr>
              <a:defRPr lang="en-US"/>
            </a:defPPr>
            <a:lvl1pPr marL="0" algn="l" defTabSz="914400" rtl="0" eaLnBrk="1" latinLnBrk="0" hangingPunct="1">
              <a:defRPr sz="9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80">
                <a:latin typeface="Calibri" panose="020F0502020204030204" pitchFamily="34" charset="0"/>
              </a:rPr>
              <a:t>© 2021 Elanco or its affiliates</a:t>
            </a:r>
          </a:p>
        </p:txBody>
      </p:sp>
    </p:spTree>
    <p:extLst>
      <p:ext uri="{BB962C8B-B14F-4D97-AF65-F5344CB8AC3E}">
        <p14:creationId xmlns:p14="http://schemas.microsoft.com/office/powerpoint/2010/main" val="212783578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blank" preserve="1">
  <p:cSld name="Brand Bumper 3">
    <p:spTree>
      <p:nvGrpSpPr>
        <p:cNvPr id="1" name=""/>
        <p:cNvGrpSpPr/>
        <p:nvPr/>
      </p:nvGrpSpPr>
      <p:grpSpPr>
        <a:xfrm>
          <a:off x="0" y="0"/>
          <a:ext cx="0" cy="0"/>
          <a:chOff x="0" y="0"/>
          <a:chExt cx="0" cy="0"/>
        </a:xfrm>
      </p:grpSpPr>
      <p:pic>
        <p:nvPicPr>
          <p:cNvPr id="7" name="Picture Placeholder 10" descr="A picture containing outdoor&#10;&#10;Description automatically generated">
            <a:extLst>
              <a:ext uri="{FF2B5EF4-FFF2-40B4-BE49-F238E27FC236}">
                <a16:creationId xmlns:a16="http://schemas.microsoft.com/office/drawing/2014/main" id="{8E88B537-D63D-4A28-AD27-260034D1A53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122672" y="0"/>
            <a:ext cx="8507730" cy="8229600"/>
          </a:xfrm>
          <a:custGeom>
            <a:avLst/>
            <a:gdLst>
              <a:gd name="connsiteX0" fmla="*/ 0 w 7090275"/>
              <a:gd name="connsiteY0" fmla="*/ 0 h 6858000"/>
              <a:gd name="connsiteX1" fmla="*/ 7090275 w 7090275"/>
              <a:gd name="connsiteY1" fmla="*/ 0 h 6858000"/>
              <a:gd name="connsiteX2" fmla="*/ 7090275 w 7090275"/>
              <a:gd name="connsiteY2" fmla="*/ 6858000 h 6858000"/>
              <a:gd name="connsiteX3" fmla="*/ 1198897 w 70902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090275" h="6858000">
                <a:moveTo>
                  <a:pt x="0" y="0"/>
                </a:moveTo>
                <a:lnTo>
                  <a:pt x="7090275" y="0"/>
                </a:lnTo>
                <a:lnTo>
                  <a:pt x="7090275" y="6858000"/>
                </a:lnTo>
                <a:lnTo>
                  <a:pt x="1198897" y="6858000"/>
                </a:lnTo>
                <a:close/>
              </a:path>
            </a:pathLst>
          </a:custGeom>
          <a:solidFill>
            <a:schemeClr val="accent6"/>
          </a:solidFill>
        </p:spPr>
      </p:pic>
      <p:pic>
        <p:nvPicPr>
          <p:cNvPr id="8" name="Graphic 7">
            <a:extLst>
              <a:ext uri="{FF2B5EF4-FFF2-40B4-BE49-F238E27FC236}">
                <a16:creationId xmlns:a16="http://schemas.microsoft.com/office/drawing/2014/main" id="{BBAF94B9-642C-4197-A928-F49BB654BCC5}"/>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1893100" y="1253743"/>
            <a:ext cx="2737301" cy="1350402"/>
          </a:xfrm>
          <a:prstGeom prst="rect">
            <a:avLst/>
          </a:prstGeom>
        </p:spPr>
      </p:pic>
      <p:sp>
        <p:nvSpPr>
          <p:cNvPr id="2" name="Date Placeholder 1">
            <a:extLst>
              <a:ext uri="{FF2B5EF4-FFF2-40B4-BE49-F238E27FC236}">
                <a16:creationId xmlns:a16="http://schemas.microsoft.com/office/drawing/2014/main" id="{EBAA36B1-25E9-43DC-9437-DC4A9096EA0A}"/>
              </a:ext>
            </a:extLst>
          </p:cNvPr>
          <p:cNvSpPr>
            <a:spLocks noGrp="1"/>
          </p:cNvSpPr>
          <p:nvPr>
            <p:ph type="dt" sz="half" idx="10"/>
          </p:nvPr>
        </p:nvSpPr>
        <p:spPr>
          <a:xfrm>
            <a:off x="502915" y="350903"/>
            <a:ext cx="4937760" cy="142646"/>
          </a:xfrm>
        </p:spPr>
        <p:txBody>
          <a:bodyPr/>
          <a:lstStyle/>
          <a:p>
            <a:endParaRPr lang="en-US"/>
          </a:p>
        </p:txBody>
      </p:sp>
      <p:sp>
        <p:nvSpPr>
          <p:cNvPr id="9" name="Footer Placeholder 4">
            <a:extLst>
              <a:ext uri="{FF2B5EF4-FFF2-40B4-BE49-F238E27FC236}">
                <a16:creationId xmlns:a16="http://schemas.microsoft.com/office/drawing/2014/main" id="{BDDC521D-D7AB-4BA6-A582-CD9E75D5D8A8}"/>
              </a:ext>
            </a:extLst>
          </p:cNvPr>
          <p:cNvSpPr>
            <a:spLocks noGrp="1"/>
          </p:cNvSpPr>
          <p:nvPr>
            <p:ph type="ftr" sz="quarter" idx="3"/>
          </p:nvPr>
        </p:nvSpPr>
        <p:spPr>
          <a:xfrm>
            <a:off x="502917" y="7498080"/>
            <a:ext cx="11338564" cy="307574"/>
          </a:xfrm>
          <a:prstGeom prst="rect">
            <a:avLst/>
          </a:prstGeom>
        </p:spPr>
        <p:txBody>
          <a:bodyPr vert="horz" lIns="0" tIns="0" rIns="0" bIns="0" rtlCol="0" anchor="b">
            <a:noAutofit/>
          </a:bodyPr>
          <a:lstStyle>
            <a:lvl1pPr algn="l">
              <a:defRPr sz="1080">
                <a:solidFill>
                  <a:schemeClr val="accent6"/>
                </a:solidFill>
              </a:defRPr>
            </a:lvl1pPr>
          </a:lstStyle>
          <a:p>
            <a:endParaRPr lang="en-US"/>
          </a:p>
        </p:txBody>
      </p:sp>
      <p:sp>
        <p:nvSpPr>
          <p:cNvPr id="12" name="Slide Number Placeholder 5">
            <a:extLst>
              <a:ext uri="{FF2B5EF4-FFF2-40B4-BE49-F238E27FC236}">
                <a16:creationId xmlns:a16="http://schemas.microsoft.com/office/drawing/2014/main" id="{535AC112-5B92-4CEB-A2C7-D6A9174B8989}"/>
              </a:ext>
            </a:extLst>
          </p:cNvPr>
          <p:cNvSpPr>
            <a:spLocks noGrp="1"/>
          </p:cNvSpPr>
          <p:nvPr>
            <p:ph type="sldNum" sz="quarter" idx="4"/>
          </p:nvPr>
        </p:nvSpPr>
        <p:spPr>
          <a:xfrm>
            <a:off x="13826082" y="7805655"/>
            <a:ext cx="301400" cy="163830"/>
          </a:xfrm>
          <a:prstGeom prst="rect">
            <a:avLst/>
          </a:prstGeom>
        </p:spPr>
        <p:txBody>
          <a:bodyPr vert="horz" wrap="none" lIns="0" tIns="0" rIns="0" bIns="0" rtlCol="0" anchor="ctr">
            <a:noAutofit/>
          </a:bodyPr>
          <a:lstStyle>
            <a:lvl1pPr algn="r">
              <a:defRPr sz="1080" b="1">
                <a:solidFill>
                  <a:schemeClr val="bg1"/>
                </a:solidFill>
                <a:latin typeface="Calibri" panose="020F0502020204030204" pitchFamily="34" charset="0"/>
              </a:defRPr>
            </a:lvl1pPr>
          </a:lstStyle>
          <a:p>
            <a:fld id="{4737D6AF-2FA5-476A-AF60-7A8CDF2E2DFB}" type="slidenum">
              <a:rPr lang="en-US" smtClean="0"/>
              <a:pPr/>
              <a:t>‹N›</a:t>
            </a:fld>
            <a:endParaRPr lang="en-US"/>
          </a:p>
        </p:txBody>
      </p:sp>
      <p:sp>
        <p:nvSpPr>
          <p:cNvPr id="13" name="Footer Placeholder 4">
            <a:extLst>
              <a:ext uri="{FF2B5EF4-FFF2-40B4-BE49-F238E27FC236}">
                <a16:creationId xmlns:a16="http://schemas.microsoft.com/office/drawing/2014/main" id="{F6F33F66-FE44-4434-86FB-B1274C0406DB}"/>
              </a:ext>
            </a:extLst>
          </p:cNvPr>
          <p:cNvSpPr txBox="1">
            <a:spLocks/>
          </p:cNvSpPr>
          <p:nvPr userDrawn="1"/>
        </p:nvSpPr>
        <p:spPr>
          <a:xfrm>
            <a:off x="502918" y="7826838"/>
            <a:ext cx="10287004" cy="142646"/>
          </a:xfrm>
          <a:prstGeom prst="rect">
            <a:avLst/>
          </a:prstGeom>
        </p:spPr>
        <p:txBody>
          <a:bodyPr vert="horz" lIns="0" tIns="0" rIns="0" bIns="0" rtlCol="0" anchor="b">
            <a:noAutofit/>
          </a:bodyPr>
          <a:lstStyle>
            <a:defPPr>
              <a:defRPr lang="en-US"/>
            </a:defPPr>
            <a:lvl1pPr marL="0" algn="l" defTabSz="914400" rtl="0" eaLnBrk="1" latinLnBrk="0" hangingPunct="1">
              <a:defRPr sz="9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80">
                <a:latin typeface="Calibri" panose="020F0502020204030204" pitchFamily="34" charset="0"/>
              </a:rPr>
              <a:t>© 2021 Elanco or its affiliates</a:t>
            </a:r>
          </a:p>
        </p:txBody>
      </p:sp>
    </p:spTree>
    <p:extLst>
      <p:ext uri="{BB962C8B-B14F-4D97-AF65-F5344CB8AC3E}">
        <p14:creationId xmlns:p14="http://schemas.microsoft.com/office/powerpoint/2010/main" val="1650990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ody-dark_blank-Blu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2" name="Title 1"/>
          <p:cNvSpPr>
            <a:spLocks noGrp="1"/>
          </p:cNvSpPr>
          <p:nvPr>
            <p:ph type="title" hasCustomPrompt="1"/>
          </p:nvPr>
        </p:nvSpPr>
        <p:spPr/>
        <p:txBody>
          <a:bodyPr/>
          <a:lstStyle>
            <a:lvl1pPr>
              <a:defRPr>
                <a:solidFill>
                  <a:schemeClr val="bg1"/>
                </a:solidFill>
              </a:defRPr>
            </a:lvl1pPr>
          </a:lstStyle>
          <a:p>
            <a:r>
              <a:rPr lang="en-US"/>
              <a:t>CLICK TO EDIT BODY TITLE (use this page if you need a blank background for imagery)</a:t>
            </a:r>
          </a:p>
        </p:txBody>
      </p:sp>
      <p:sp>
        <p:nvSpPr>
          <p:cNvPr id="3" name="Slide Number Placeholder 2"/>
          <p:cNvSpPr>
            <a:spLocks noGrp="1"/>
          </p:cNvSpPr>
          <p:nvPr>
            <p:ph type="sldNum" sz="quarter" idx="10"/>
          </p:nvPr>
        </p:nvSpPr>
        <p:spPr/>
        <p:txBody>
          <a:bodyPr/>
          <a:lstStyle/>
          <a:p>
            <a:fld id="{17FD9226-F898-5242-BCE7-43277A971737}" type="slidenum">
              <a:rPr lang="en-US" smtClean="0"/>
              <a:pPr/>
              <a:t>‹N›</a:t>
            </a:fld>
            <a:endParaRPr lang="en-US"/>
          </a:p>
        </p:txBody>
      </p:sp>
      <p:pic>
        <p:nvPicPr>
          <p:cNvPr id="7" name="Picture 6" descr="elancologo_blue_fla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2657" y="7586386"/>
            <a:ext cx="809549" cy="401726"/>
          </a:xfrm>
          <a:prstGeom prst="rect">
            <a:avLst/>
          </a:prstGeom>
        </p:spPr>
      </p:pic>
      <p:sp>
        <p:nvSpPr>
          <p:cNvPr id="8" name="TextBox 7"/>
          <p:cNvSpPr txBox="1"/>
          <p:nvPr userDrawn="1"/>
        </p:nvSpPr>
        <p:spPr>
          <a:xfrm>
            <a:off x="1232206" y="7572667"/>
            <a:ext cx="4489054" cy="400110"/>
          </a:xfrm>
          <a:prstGeom prst="rect">
            <a:avLst/>
          </a:prstGeom>
          <a:noFill/>
        </p:spPr>
        <p:txBody>
          <a:bodyPr wrap="square" rtlCol="0" anchor="ctr">
            <a:spAutoFit/>
          </a:bodyPr>
          <a:ls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1000" kern="1200">
                <a:solidFill>
                  <a:srgbClr val="3D789F"/>
                </a:solidFill>
                <a:effectLst/>
                <a:latin typeface="Calibri" panose="020F0502020204030204" pitchFamily="34" charset="0"/>
                <a:ea typeface="+mn-ea"/>
                <a:cs typeface="Calibri" panose="020F0502020204030204" pitchFamily="34" charset="0"/>
              </a:rPr>
              <a:t>Elanco and the diagonal</a:t>
            </a:r>
            <a:r>
              <a:rPr lang="en-US" sz="1000" kern="1200" baseline="0">
                <a:solidFill>
                  <a:srgbClr val="3D789F"/>
                </a:solidFill>
                <a:effectLst/>
                <a:latin typeface="Calibri" panose="020F0502020204030204" pitchFamily="34" charset="0"/>
                <a:ea typeface="+mn-ea"/>
                <a:cs typeface="Calibri" panose="020F0502020204030204" pitchFamily="34" charset="0"/>
              </a:rPr>
              <a:t> bar logo are trademarks of Elanco or its affiliates</a:t>
            </a:r>
            <a:endParaRPr lang="en-US" sz="1000" kern="1200">
              <a:solidFill>
                <a:srgbClr val="3D789F"/>
              </a:solidFill>
              <a:effectLst/>
              <a:latin typeface="Calibri" panose="020F0502020204030204" pitchFamily="34" charset="0"/>
              <a:ea typeface="+mn-ea"/>
              <a:cs typeface="Calibri" panose="020F0502020204030204" pitchFamily="34" charset="0"/>
            </a:endParaRPr>
          </a:p>
          <a:p>
            <a:r>
              <a:rPr lang="en-US" sz="1000" kern="1200">
                <a:solidFill>
                  <a:srgbClr val="3D789F"/>
                </a:solidFill>
                <a:effectLst/>
                <a:latin typeface="Calibri" panose="020F0502020204030204" pitchFamily="34" charset="0"/>
                <a:ea typeface="+mn-ea"/>
                <a:cs typeface="Calibri" panose="020F0502020204030204" pitchFamily="34" charset="0"/>
              </a:rPr>
              <a:t>©2020 Elanco</a:t>
            </a:r>
          </a:p>
        </p:txBody>
      </p:sp>
    </p:spTree>
    <p:extLst>
      <p:ext uri="{BB962C8B-B14F-4D97-AF65-F5344CB8AC3E}">
        <p14:creationId xmlns:p14="http://schemas.microsoft.com/office/powerpoint/2010/main" val="171556061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Brand Bumper 4">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F789AAD9-F294-4F4B-9D29-C6AB2D6D06A6}"/>
              </a:ext>
            </a:extLst>
          </p:cNvPr>
          <p:cNvSpPr>
            <a:spLocks noGrp="1"/>
          </p:cNvSpPr>
          <p:nvPr>
            <p:ph type="pic" idx="15" hasCustomPrompt="1"/>
          </p:nvPr>
        </p:nvSpPr>
        <p:spPr>
          <a:xfrm>
            <a:off x="6122073" y="0"/>
            <a:ext cx="8508330" cy="8229600"/>
          </a:xfrm>
          <a:custGeom>
            <a:avLst/>
            <a:gdLst>
              <a:gd name="connsiteX0" fmla="*/ 0 w 7090275"/>
              <a:gd name="connsiteY0" fmla="*/ 0 h 6858000"/>
              <a:gd name="connsiteX1" fmla="*/ 7090275 w 7090275"/>
              <a:gd name="connsiteY1" fmla="*/ 0 h 6858000"/>
              <a:gd name="connsiteX2" fmla="*/ 7090275 w 7090275"/>
              <a:gd name="connsiteY2" fmla="*/ 6858000 h 6858000"/>
              <a:gd name="connsiteX3" fmla="*/ 1198897 w 70902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090275" h="6858000">
                <a:moveTo>
                  <a:pt x="0" y="0"/>
                </a:moveTo>
                <a:lnTo>
                  <a:pt x="7090275" y="0"/>
                </a:lnTo>
                <a:lnTo>
                  <a:pt x="7090275" y="6858000"/>
                </a:lnTo>
                <a:lnTo>
                  <a:pt x="1198897" y="6858000"/>
                </a:lnTo>
                <a:close/>
              </a:path>
            </a:pathLst>
          </a:custGeom>
          <a:solidFill>
            <a:schemeClr val="accent6"/>
          </a:solidFill>
        </p:spPr>
        <p:txBody>
          <a:bodyPr wrap="square" lIns="365760" anchor="t">
            <a:noAutofit/>
          </a:bodyPr>
          <a:lstStyle>
            <a:lvl1pPr marL="0" indent="0">
              <a:buNone/>
              <a:defRPr sz="1920">
                <a:solidFill>
                  <a:schemeClr val="bg1"/>
                </a:solidFill>
              </a:defRPr>
            </a:lvl1pPr>
            <a:lvl2pPr marL="548627" indent="0">
              <a:buNone/>
              <a:defRPr sz="3360"/>
            </a:lvl2pPr>
            <a:lvl3pPr marL="1097252" indent="0">
              <a:buNone/>
              <a:defRPr sz="2880"/>
            </a:lvl3pPr>
            <a:lvl4pPr marL="1645879" indent="0">
              <a:buNone/>
              <a:defRPr sz="2400"/>
            </a:lvl4pPr>
            <a:lvl5pPr marL="2194505" indent="0">
              <a:buNone/>
              <a:defRPr sz="2400"/>
            </a:lvl5pPr>
            <a:lvl6pPr marL="2743132" indent="0">
              <a:buNone/>
              <a:defRPr sz="2400"/>
            </a:lvl6pPr>
            <a:lvl7pPr marL="3291757" indent="0">
              <a:buNone/>
              <a:defRPr sz="2400"/>
            </a:lvl7pPr>
            <a:lvl8pPr marL="3840384" indent="0">
              <a:buNone/>
              <a:defRPr sz="2400"/>
            </a:lvl8pPr>
            <a:lvl9pPr marL="4389011" indent="0">
              <a:buNone/>
              <a:defRPr sz="2400"/>
            </a:lvl9pPr>
          </a:lstStyle>
          <a:p>
            <a:r>
              <a:rPr lang="en-US"/>
              <a:t>Click icon to add picture. Send to back if necessary.</a:t>
            </a:r>
          </a:p>
        </p:txBody>
      </p:sp>
      <p:sp>
        <p:nvSpPr>
          <p:cNvPr id="8" name="Text Placeholder 7">
            <a:extLst>
              <a:ext uri="{FF2B5EF4-FFF2-40B4-BE49-F238E27FC236}">
                <a16:creationId xmlns:a16="http://schemas.microsoft.com/office/drawing/2014/main" id="{D9D9F884-286B-4931-97E8-87D767B25720}"/>
              </a:ext>
            </a:extLst>
          </p:cNvPr>
          <p:cNvSpPr>
            <a:spLocks noGrp="1"/>
          </p:cNvSpPr>
          <p:nvPr>
            <p:ph type="body" sz="quarter" idx="17" hasCustomPrompt="1"/>
          </p:nvPr>
        </p:nvSpPr>
        <p:spPr>
          <a:xfrm>
            <a:off x="11887200" y="1253741"/>
            <a:ext cx="2743200" cy="1349654"/>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720">
                <a:noFill/>
              </a:defRPr>
            </a:lvl1pPr>
            <a:lvl2pPr marL="280028" indent="0">
              <a:buNone/>
              <a:defRPr sz="720"/>
            </a:lvl2pPr>
            <a:lvl3pPr marL="548627" indent="0">
              <a:buNone/>
              <a:defRPr sz="720"/>
            </a:lvl3pPr>
            <a:lvl4pPr marL="828654" indent="0">
              <a:buNone/>
              <a:defRPr sz="720"/>
            </a:lvl4pPr>
            <a:lvl5pPr marL="1097252" indent="0">
              <a:buNone/>
              <a:defRPr sz="720"/>
            </a:lvl5pPr>
          </a:lstStyle>
          <a:p>
            <a:pPr lvl="0"/>
            <a:r>
              <a:rPr lang="en-US"/>
              <a:t> </a:t>
            </a:r>
          </a:p>
        </p:txBody>
      </p:sp>
      <p:sp>
        <p:nvSpPr>
          <p:cNvPr id="2" name="Date Placeholder 1">
            <a:extLst>
              <a:ext uri="{FF2B5EF4-FFF2-40B4-BE49-F238E27FC236}">
                <a16:creationId xmlns:a16="http://schemas.microsoft.com/office/drawing/2014/main" id="{2C10AEB6-6C83-4D81-9365-9DBE0A06874A}"/>
              </a:ext>
            </a:extLst>
          </p:cNvPr>
          <p:cNvSpPr>
            <a:spLocks noGrp="1"/>
          </p:cNvSpPr>
          <p:nvPr>
            <p:ph type="dt" sz="half" idx="18"/>
          </p:nvPr>
        </p:nvSpPr>
        <p:spPr>
          <a:xfrm>
            <a:off x="502915" y="350903"/>
            <a:ext cx="4937760" cy="142646"/>
          </a:xfrm>
        </p:spPr>
        <p:txBody>
          <a:bodyPr/>
          <a:lstStyle/>
          <a:p>
            <a:endParaRPr lang="en-US"/>
          </a:p>
        </p:txBody>
      </p:sp>
      <p:sp>
        <p:nvSpPr>
          <p:cNvPr id="13" name="Footer Placeholder 4">
            <a:extLst>
              <a:ext uri="{FF2B5EF4-FFF2-40B4-BE49-F238E27FC236}">
                <a16:creationId xmlns:a16="http://schemas.microsoft.com/office/drawing/2014/main" id="{239820D1-B5F4-4260-9B52-8AF6BA716F02}"/>
              </a:ext>
            </a:extLst>
          </p:cNvPr>
          <p:cNvSpPr>
            <a:spLocks noGrp="1"/>
          </p:cNvSpPr>
          <p:nvPr>
            <p:ph type="ftr" sz="quarter" idx="3"/>
          </p:nvPr>
        </p:nvSpPr>
        <p:spPr>
          <a:xfrm>
            <a:off x="502917" y="7498080"/>
            <a:ext cx="11338564" cy="307574"/>
          </a:xfrm>
          <a:prstGeom prst="rect">
            <a:avLst/>
          </a:prstGeom>
        </p:spPr>
        <p:txBody>
          <a:bodyPr vert="horz" lIns="0" tIns="0" rIns="0" bIns="0" rtlCol="0" anchor="b">
            <a:noAutofit/>
          </a:bodyPr>
          <a:lstStyle>
            <a:lvl1pPr algn="l">
              <a:defRPr sz="1080">
                <a:solidFill>
                  <a:schemeClr val="accent6"/>
                </a:solidFill>
              </a:defRPr>
            </a:lvl1pPr>
          </a:lstStyle>
          <a:p>
            <a:endParaRPr lang="en-US"/>
          </a:p>
        </p:txBody>
      </p:sp>
      <p:sp>
        <p:nvSpPr>
          <p:cNvPr id="14" name="Slide Number Placeholder 5">
            <a:extLst>
              <a:ext uri="{FF2B5EF4-FFF2-40B4-BE49-F238E27FC236}">
                <a16:creationId xmlns:a16="http://schemas.microsoft.com/office/drawing/2014/main" id="{602E6298-43B5-4925-8F0F-B140F05AF916}"/>
              </a:ext>
            </a:extLst>
          </p:cNvPr>
          <p:cNvSpPr>
            <a:spLocks noGrp="1"/>
          </p:cNvSpPr>
          <p:nvPr>
            <p:ph type="sldNum" sz="quarter" idx="4"/>
          </p:nvPr>
        </p:nvSpPr>
        <p:spPr>
          <a:xfrm>
            <a:off x="13826082" y="7805655"/>
            <a:ext cx="301400" cy="163830"/>
          </a:xfrm>
          <a:prstGeom prst="rect">
            <a:avLst/>
          </a:prstGeom>
        </p:spPr>
        <p:txBody>
          <a:bodyPr vert="horz" wrap="none" lIns="0" tIns="0" rIns="0" bIns="0" rtlCol="0" anchor="ctr">
            <a:noAutofit/>
          </a:bodyPr>
          <a:lstStyle>
            <a:lvl1pPr algn="r">
              <a:defRPr sz="1080" b="1">
                <a:solidFill>
                  <a:schemeClr val="bg1"/>
                </a:solidFill>
                <a:latin typeface="Calibri" panose="020F0502020204030204" pitchFamily="34" charset="0"/>
              </a:defRPr>
            </a:lvl1pPr>
          </a:lstStyle>
          <a:p>
            <a:fld id="{4737D6AF-2FA5-476A-AF60-7A8CDF2E2DFB}" type="slidenum">
              <a:rPr lang="en-US" smtClean="0"/>
              <a:pPr/>
              <a:t>‹N›</a:t>
            </a:fld>
            <a:endParaRPr lang="en-US"/>
          </a:p>
        </p:txBody>
      </p:sp>
      <p:sp>
        <p:nvSpPr>
          <p:cNvPr id="15" name="Footer Placeholder 4">
            <a:extLst>
              <a:ext uri="{FF2B5EF4-FFF2-40B4-BE49-F238E27FC236}">
                <a16:creationId xmlns:a16="http://schemas.microsoft.com/office/drawing/2014/main" id="{106A35CB-5F1F-470A-8DC3-5F7565D95936}"/>
              </a:ext>
            </a:extLst>
          </p:cNvPr>
          <p:cNvSpPr txBox="1">
            <a:spLocks/>
          </p:cNvSpPr>
          <p:nvPr userDrawn="1"/>
        </p:nvSpPr>
        <p:spPr>
          <a:xfrm>
            <a:off x="502918" y="7826838"/>
            <a:ext cx="10287004" cy="142646"/>
          </a:xfrm>
          <a:prstGeom prst="rect">
            <a:avLst/>
          </a:prstGeom>
        </p:spPr>
        <p:txBody>
          <a:bodyPr vert="horz" lIns="0" tIns="0" rIns="0" bIns="0" rtlCol="0" anchor="b">
            <a:noAutofit/>
          </a:bodyPr>
          <a:lstStyle>
            <a:defPPr>
              <a:defRPr lang="en-US"/>
            </a:defPPr>
            <a:lvl1pPr marL="0" algn="l" defTabSz="914400" rtl="0" eaLnBrk="1" latinLnBrk="0" hangingPunct="1">
              <a:defRPr sz="9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80">
                <a:latin typeface="Calibri" panose="020F0502020204030204" pitchFamily="34" charset="0"/>
              </a:rPr>
              <a:t>© 2021 Elanco or its affiliates</a:t>
            </a:r>
          </a:p>
        </p:txBody>
      </p:sp>
    </p:spTree>
    <p:extLst>
      <p:ext uri="{BB962C8B-B14F-4D97-AF65-F5344CB8AC3E}">
        <p14:creationId xmlns:p14="http://schemas.microsoft.com/office/powerpoint/2010/main" val="404442718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Picture Coll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20B52A7-1BED-4A1A-A49D-BEA5949E0A50}"/>
              </a:ext>
            </a:extLst>
          </p:cNvPr>
          <p:cNvSpPr>
            <a:spLocks noGrp="1"/>
          </p:cNvSpPr>
          <p:nvPr>
            <p:ph type="pic" idx="1"/>
          </p:nvPr>
        </p:nvSpPr>
        <p:spPr>
          <a:xfrm>
            <a:off x="6123347" y="-3431"/>
            <a:ext cx="8507054" cy="8233032"/>
          </a:xfrm>
          <a:custGeom>
            <a:avLst/>
            <a:gdLst>
              <a:gd name="connsiteX0" fmla="*/ 0 w 7089212"/>
              <a:gd name="connsiteY0" fmla="*/ 0 h 6858000"/>
              <a:gd name="connsiteX1" fmla="*/ 7089212 w 7089212"/>
              <a:gd name="connsiteY1" fmla="*/ 3097 h 6858000"/>
              <a:gd name="connsiteX2" fmla="*/ 7089212 w 7089212"/>
              <a:gd name="connsiteY2" fmla="*/ 6858000 h 6858000"/>
              <a:gd name="connsiteX3" fmla="*/ 1253075 w 7089212"/>
              <a:gd name="connsiteY3" fmla="*/ 6858000 h 6858000"/>
              <a:gd name="connsiteX0" fmla="*/ 0 w 7089212"/>
              <a:gd name="connsiteY0" fmla="*/ 2860 h 6860860"/>
              <a:gd name="connsiteX1" fmla="*/ 7089212 w 7089212"/>
              <a:gd name="connsiteY1" fmla="*/ 0 h 6860860"/>
              <a:gd name="connsiteX2" fmla="*/ 7089212 w 7089212"/>
              <a:gd name="connsiteY2" fmla="*/ 6860860 h 6860860"/>
              <a:gd name="connsiteX3" fmla="*/ 1253075 w 7089212"/>
              <a:gd name="connsiteY3" fmla="*/ 6860860 h 6860860"/>
              <a:gd name="connsiteX4" fmla="*/ 0 w 7089212"/>
              <a:gd name="connsiteY4" fmla="*/ 2860 h 686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9212" h="6860860">
                <a:moveTo>
                  <a:pt x="0" y="2860"/>
                </a:moveTo>
                <a:lnTo>
                  <a:pt x="7089212" y="0"/>
                </a:lnTo>
                <a:lnTo>
                  <a:pt x="7089212" y="6860860"/>
                </a:lnTo>
                <a:lnTo>
                  <a:pt x="1253075" y="6860860"/>
                </a:lnTo>
                <a:lnTo>
                  <a:pt x="0" y="2860"/>
                </a:lnTo>
                <a:close/>
              </a:path>
            </a:pathLst>
          </a:custGeom>
          <a:solidFill>
            <a:schemeClr val="accent6"/>
          </a:solidFill>
        </p:spPr>
        <p:txBody>
          <a:bodyPr wrap="square">
            <a:noAutofit/>
          </a:bodyPr>
          <a:lstStyle>
            <a:lvl1pPr marL="0" indent="0">
              <a:buFont typeface="Arial" panose="020B0604020202020204" pitchFamily="34" charset="0"/>
              <a:buNone/>
              <a:defRPr sz="1920">
                <a:solidFill>
                  <a:schemeClr val="bg1"/>
                </a:solidFill>
              </a:defRPr>
            </a:lvl1pPr>
            <a:lvl2pPr marL="548627" indent="0">
              <a:buNone/>
              <a:defRPr sz="3360"/>
            </a:lvl2pPr>
            <a:lvl3pPr marL="1097252" indent="0">
              <a:buNone/>
              <a:defRPr sz="2880"/>
            </a:lvl3pPr>
            <a:lvl4pPr marL="1645879" indent="0">
              <a:buNone/>
              <a:defRPr sz="2400"/>
            </a:lvl4pPr>
            <a:lvl5pPr marL="2194505" indent="0">
              <a:buNone/>
              <a:defRPr sz="2400"/>
            </a:lvl5pPr>
            <a:lvl6pPr marL="2743132" indent="0">
              <a:buNone/>
              <a:defRPr sz="2400"/>
            </a:lvl6pPr>
            <a:lvl7pPr marL="3291757" indent="0">
              <a:buNone/>
              <a:defRPr sz="2400"/>
            </a:lvl7pPr>
            <a:lvl8pPr marL="3840384" indent="0">
              <a:buNone/>
              <a:defRPr sz="2400"/>
            </a:lvl8pPr>
            <a:lvl9pPr marL="4389011" indent="0">
              <a:buNone/>
              <a:defRPr sz="2400"/>
            </a:lvl9pPr>
          </a:lstStyle>
          <a:p>
            <a:r>
              <a:rPr lang="en-US"/>
              <a:t>Click icon to add picture</a:t>
            </a:r>
          </a:p>
        </p:txBody>
      </p:sp>
      <p:sp>
        <p:nvSpPr>
          <p:cNvPr id="10" name="Picture Placeholder 9">
            <a:extLst>
              <a:ext uri="{FF2B5EF4-FFF2-40B4-BE49-F238E27FC236}">
                <a16:creationId xmlns:a16="http://schemas.microsoft.com/office/drawing/2014/main" id="{2674B7DF-D527-4893-8B5F-2B99BDA8CB5A}"/>
              </a:ext>
            </a:extLst>
          </p:cNvPr>
          <p:cNvSpPr>
            <a:spLocks noGrp="1"/>
          </p:cNvSpPr>
          <p:nvPr>
            <p:ph type="pic" sz="quarter" idx="10"/>
          </p:nvPr>
        </p:nvSpPr>
        <p:spPr>
          <a:xfrm>
            <a:off x="0" y="1"/>
            <a:ext cx="6659828" cy="2936126"/>
          </a:xfrm>
          <a:custGeom>
            <a:avLst/>
            <a:gdLst>
              <a:gd name="connsiteX0" fmla="*/ 0 w 5549857"/>
              <a:gd name="connsiteY0" fmla="*/ 0 h 2446772"/>
              <a:gd name="connsiteX1" fmla="*/ 4079631 w 5549857"/>
              <a:gd name="connsiteY1" fmla="*/ 0 h 2446772"/>
              <a:gd name="connsiteX2" fmla="*/ 5102789 w 5549857"/>
              <a:gd name="connsiteY2" fmla="*/ 0 h 2446772"/>
              <a:gd name="connsiteX3" fmla="*/ 5549857 w 5549857"/>
              <a:gd name="connsiteY3" fmla="*/ 2446772 h 2446772"/>
              <a:gd name="connsiteX4" fmla="*/ 4079631 w 5549857"/>
              <a:gd name="connsiteY4" fmla="*/ 2446772 h 2446772"/>
              <a:gd name="connsiteX5" fmla="*/ 0 w 5549857"/>
              <a:gd name="connsiteY5" fmla="*/ 2446772 h 244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49857" h="2446772">
                <a:moveTo>
                  <a:pt x="0" y="0"/>
                </a:moveTo>
                <a:lnTo>
                  <a:pt x="4079631" y="0"/>
                </a:lnTo>
                <a:lnTo>
                  <a:pt x="5102789" y="0"/>
                </a:lnTo>
                <a:lnTo>
                  <a:pt x="5549857" y="2446772"/>
                </a:lnTo>
                <a:lnTo>
                  <a:pt x="4079631" y="2446772"/>
                </a:lnTo>
                <a:lnTo>
                  <a:pt x="0" y="2446772"/>
                </a:lnTo>
                <a:close/>
              </a:path>
            </a:pathLst>
          </a:custGeom>
          <a:solidFill>
            <a:schemeClr val="accent6"/>
          </a:solidFill>
        </p:spPr>
        <p:txBody>
          <a:bodyPr vert="horz" wrap="square" lIns="0" tIns="0" rIns="0" bIns="0" rtlCol="0">
            <a:noAutofit/>
          </a:bodyPr>
          <a:lstStyle>
            <a:lvl1pPr marL="0" indent="0">
              <a:buNone/>
              <a:defRPr lang="en-US">
                <a:solidFill>
                  <a:schemeClr val="bg1"/>
                </a:solidFill>
              </a:defRPr>
            </a:lvl1pPr>
          </a:lstStyle>
          <a:p>
            <a:pPr marL="274313" lvl="0" indent="-274313"/>
            <a:r>
              <a:rPr lang="en-US"/>
              <a:t>Click icon to add picture</a:t>
            </a:r>
          </a:p>
        </p:txBody>
      </p:sp>
      <p:sp>
        <p:nvSpPr>
          <p:cNvPr id="9" name="Picture Placeholder 8">
            <a:extLst>
              <a:ext uri="{FF2B5EF4-FFF2-40B4-BE49-F238E27FC236}">
                <a16:creationId xmlns:a16="http://schemas.microsoft.com/office/drawing/2014/main" id="{5DD5FB7B-EC2C-4A1B-AF28-26DC4FBF2F6A}"/>
              </a:ext>
            </a:extLst>
          </p:cNvPr>
          <p:cNvSpPr>
            <a:spLocks noGrp="1"/>
          </p:cNvSpPr>
          <p:nvPr>
            <p:ph type="pic" sz="quarter" idx="12"/>
          </p:nvPr>
        </p:nvSpPr>
        <p:spPr>
          <a:xfrm>
            <a:off x="2" y="2936127"/>
            <a:ext cx="2652767" cy="5293474"/>
          </a:xfrm>
          <a:custGeom>
            <a:avLst/>
            <a:gdLst>
              <a:gd name="connsiteX0" fmla="*/ 0 w 2210638"/>
              <a:gd name="connsiteY0" fmla="*/ 0 h 4411228"/>
              <a:gd name="connsiteX1" fmla="*/ 2210638 w 2210638"/>
              <a:gd name="connsiteY1" fmla="*/ 0 h 4411228"/>
              <a:gd name="connsiteX2" fmla="*/ 2210638 w 2210638"/>
              <a:gd name="connsiteY2" fmla="*/ 2009672 h 4411228"/>
              <a:gd name="connsiteX3" fmla="*/ 2210638 w 2210638"/>
              <a:gd name="connsiteY3" fmla="*/ 4411228 h 4411228"/>
              <a:gd name="connsiteX4" fmla="*/ 0 w 2210638"/>
              <a:gd name="connsiteY4" fmla="*/ 4411228 h 4411228"/>
              <a:gd name="connsiteX5" fmla="*/ 0 w 2210638"/>
              <a:gd name="connsiteY5" fmla="*/ 2009672 h 441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0638" h="4411228">
                <a:moveTo>
                  <a:pt x="0" y="0"/>
                </a:moveTo>
                <a:lnTo>
                  <a:pt x="2210638" y="0"/>
                </a:lnTo>
                <a:lnTo>
                  <a:pt x="2210638" y="2009672"/>
                </a:lnTo>
                <a:lnTo>
                  <a:pt x="2210638" y="4411228"/>
                </a:lnTo>
                <a:lnTo>
                  <a:pt x="0" y="4411228"/>
                </a:lnTo>
                <a:lnTo>
                  <a:pt x="0" y="2009672"/>
                </a:lnTo>
                <a:close/>
              </a:path>
            </a:pathLst>
          </a:custGeom>
          <a:solidFill>
            <a:schemeClr val="accent6"/>
          </a:solidFill>
        </p:spPr>
        <p:txBody>
          <a:bodyPr vert="horz" wrap="square" lIns="0" tIns="0" rIns="0" bIns="0" rtlCol="0">
            <a:noAutofit/>
          </a:bodyPr>
          <a:lstStyle>
            <a:lvl1pPr marL="0" indent="0">
              <a:buNone/>
              <a:defRPr lang="en-US">
                <a:solidFill>
                  <a:schemeClr val="bg1"/>
                </a:solidFill>
              </a:defRPr>
            </a:lvl1pPr>
          </a:lstStyle>
          <a:p>
            <a:pPr marL="274313" lvl="0" indent="-274313"/>
            <a:r>
              <a:rPr lang="en-US"/>
              <a:t>Click icon to add picture</a:t>
            </a:r>
          </a:p>
        </p:txBody>
      </p:sp>
      <p:sp>
        <p:nvSpPr>
          <p:cNvPr id="17" name="Picture Placeholder 16">
            <a:extLst>
              <a:ext uri="{FF2B5EF4-FFF2-40B4-BE49-F238E27FC236}">
                <a16:creationId xmlns:a16="http://schemas.microsoft.com/office/drawing/2014/main" id="{0C97D541-538A-4896-A1DD-3C7815B29CAB}"/>
              </a:ext>
            </a:extLst>
          </p:cNvPr>
          <p:cNvSpPr>
            <a:spLocks noGrp="1"/>
          </p:cNvSpPr>
          <p:nvPr>
            <p:ph type="pic" sz="quarter" idx="14"/>
          </p:nvPr>
        </p:nvSpPr>
        <p:spPr>
          <a:xfrm>
            <a:off x="2651699" y="2936127"/>
            <a:ext cx="4975338" cy="5293474"/>
          </a:xfrm>
          <a:custGeom>
            <a:avLst/>
            <a:gdLst>
              <a:gd name="connsiteX0" fmla="*/ 0 w 4146115"/>
              <a:gd name="connsiteY0" fmla="*/ 0 h 4411228"/>
              <a:gd name="connsiteX1" fmla="*/ 3340108 w 4146115"/>
              <a:gd name="connsiteY1" fmla="*/ 0 h 4411228"/>
              <a:gd name="connsiteX2" fmla="*/ 4146115 w 4146115"/>
              <a:gd name="connsiteY2" fmla="*/ 4411228 h 4411228"/>
              <a:gd name="connsiteX3" fmla="*/ 0 w 4146115"/>
              <a:gd name="connsiteY3" fmla="*/ 4411228 h 4411228"/>
            </a:gdLst>
            <a:ahLst/>
            <a:cxnLst>
              <a:cxn ang="0">
                <a:pos x="connsiteX0" y="connsiteY0"/>
              </a:cxn>
              <a:cxn ang="0">
                <a:pos x="connsiteX1" y="connsiteY1"/>
              </a:cxn>
              <a:cxn ang="0">
                <a:pos x="connsiteX2" y="connsiteY2"/>
              </a:cxn>
              <a:cxn ang="0">
                <a:pos x="connsiteX3" y="connsiteY3"/>
              </a:cxn>
            </a:cxnLst>
            <a:rect l="l" t="t" r="r" b="b"/>
            <a:pathLst>
              <a:path w="4146115" h="4411228">
                <a:moveTo>
                  <a:pt x="0" y="0"/>
                </a:moveTo>
                <a:lnTo>
                  <a:pt x="3340108" y="0"/>
                </a:lnTo>
                <a:lnTo>
                  <a:pt x="4146115" y="4411228"/>
                </a:lnTo>
                <a:lnTo>
                  <a:pt x="0" y="4411228"/>
                </a:lnTo>
                <a:close/>
              </a:path>
            </a:pathLst>
          </a:custGeom>
          <a:solidFill>
            <a:schemeClr val="accent6"/>
          </a:solidFill>
        </p:spPr>
        <p:txBody>
          <a:bodyPr vert="horz" wrap="square" lIns="0" tIns="0" rIns="0" bIns="0" rtlCol="0">
            <a:noAutofit/>
          </a:bodyPr>
          <a:lstStyle>
            <a:lvl1pPr marL="0" indent="0">
              <a:buNone/>
              <a:defRPr lang="en-US">
                <a:solidFill>
                  <a:schemeClr val="bg1"/>
                </a:solidFill>
              </a:defRPr>
            </a:lvl1pPr>
          </a:lstStyle>
          <a:p>
            <a:pPr marL="274313" lvl="0" indent="-274313"/>
            <a:r>
              <a:rPr lang="en-US"/>
              <a:t>Click icon to add picture</a:t>
            </a:r>
          </a:p>
        </p:txBody>
      </p:sp>
      <p:sp>
        <p:nvSpPr>
          <p:cNvPr id="19" name="Text Placeholder 18">
            <a:extLst>
              <a:ext uri="{FF2B5EF4-FFF2-40B4-BE49-F238E27FC236}">
                <a16:creationId xmlns:a16="http://schemas.microsoft.com/office/drawing/2014/main" id="{472B482E-D3FA-44EE-924E-6BADF1771005}"/>
              </a:ext>
            </a:extLst>
          </p:cNvPr>
          <p:cNvSpPr>
            <a:spLocks noGrp="1"/>
          </p:cNvSpPr>
          <p:nvPr>
            <p:ph type="body" sz="quarter" idx="18" hasCustomPrompt="1"/>
          </p:nvPr>
        </p:nvSpPr>
        <p:spPr>
          <a:xfrm>
            <a:off x="13522147" y="7305676"/>
            <a:ext cx="1108253" cy="548640"/>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720"/>
            </a:lvl1pPr>
            <a:lvl2pPr marL="280028" indent="0">
              <a:buNone/>
              <a:defRPr sz="720"/>
            </a:lvl2pPr>
            <a:lvl3pPr marL="548627" indent="0">
              <a:buNone/>
              <a:defRPr sz="720"/>
            </a:lvl3pPr>
            <a:lvl4pPr marL="828654" indent="0">
              <a:buNone/>
              <a:defRPr sz="720"/>
            </a:lvl4pPr>
            <a:lvl5pPr marL="1097252" indent="0">
              <a:buNone/>
              <a:defRPr sz="720"/>
            </a:lvl5pPr>
          </a:lstStyle>
          <a:p>
            <a:pPr lvl="0"/>
            <a:r>
              <a:rPr lang="en-US"/>
              <a:t> </a:t>
            </a:r>
          </a:p>
        </p:txBody>
      </p:sp>
      <p:sp>
        <p:nvSpPr>
          <p:cNvPr id="3" name="Date Placeholder 2">
            <a:extLst>
              <a:ext uri="{FF2B5EF4-FFF2-40B4-BE49-F238E27FC236}">
                <a16:creationId xmlns:a16="http://schemas.microsoft.com/office/drawing/2014/main" id="{2B40F6DB-37E8-4248-9D66-84F218376ED6}"/>
              </a:ext>
            </a:extLst>
          </p:cNvPr>
          <p:cNvSpPr>
            <a:spLocks noGrp="1"/>
          </p:cNvSpPr>
          <p:nvPr>
            <p:ph type="dt" sz="half" idx="19"/>
          </p:nvPr>
        </p:nvSpPr>
        <p:spPr/>
        <p:txBody>
          <a:bodyPr/>
          <a:lstStyle>
            <a:lvl1pPr>
              <a:defRPr>
                <a:solidFill>
                  <a:schemeClr val="bg1"/>
                </a:solidFill>
              </a:defRPr>
            </a:lvl1pPr>
          </a:lstStyle>
          <a:p>
            <a:endParaRPr lang="en-US"/>
          </a:p>
        </p:txBody>
      </p:sp>
      <p:sp>
        <p:nvSpPr>
          <p:cNvPr id="11" name="Text Placeholder 5">
            <a:extLst>
              <a:ext uri="{FF2B5EF4-FFF2-40B4-BE49-F238E27FC236}">
                <a16:creationId xmlns:a16="http://schemas.microsoft.com/office/drawing/2014/main" id="{1F1F611C-0AD7-46C9-85FF-2E1A37F7E21E}"/>
              </a:ext>
            </a:extLst>
          </p:cNvPr>
          <p:cNvSpPr>
            <a:spLocks noGrp="1"/>
          </p:cNvSpPr>
          <p:nvPr>
            <p:ph type="body" sz="quarter" idx="20"/>
          </p:nvPr>
        </p:nvSpPr>
        <p:spPr>
          <a:xfrm>
            <a:off x="418964" y="7765751"/>
            <a:ext cx="2340865" cy="292498"/>
          </a:xfrm>
          <a:blipFill dpi="0" rotWithShape="1">
            <a:blip r:embed="rId3" cstate="email">
              <a:extLst>
                <a:ext uri="{28A0092B-C50C-407E-A947-70E740481C1C}">
                  <a14:useLocalDpi xmlns:a14="http://schemas.microsoft.com/office/drawing/2010/main"/>
                </a:ext>
              </a:extLst>
            </a:blip>
            <a:srcRect/>
            <a:stretch>
              <a:fillRect/>
            </a:stretch>
          </a:blipFill>
        </p:spPr>
        <p:txBody>
          <a:bodyPr/>
          <a:lstStyle>
            <a:lvl1pPr marL="0" indent="0">
              <a:buNone/>
              <a:defRPr sz="960">
                <a:noFill/>
              </a:defRPr>
            </a:lvl1pPr>
          </a:lstStyle>
          <a:p>
            <a:pPr lvl="0"/>
            <a:r>
              <a:rPr lang="en-US"/>
              <a:t>Click to edit Master text styles</a:t>
            </a:r>
          </a:p>
        </p:txBody>
      </p:sp>
      <p:sp>
        <p:nvSpPr>
          <p:cNvPr id="12" name="Footer Placeholder 7">
            <a:extLst>
              <a:ext uri="{FF2B5EF4-FFF2-40B4-BE49-F238E27FC236}">
                <a16:creationId xmlns:a16="http://schemas.microsoft.com/office/drawing/2014/main" id="{CDFE42E0-F1A9-477F-868E-5C87345390BB}"/>
              </a:ext>
            </a:extLst>
          </p:cNvPr>
          <p:cNvSpPr>
            <a:spLocks noGrp="1"/>
          </p:cNvSpPr>
          <p:nvPr>
            <p:ph type="ftr" sz="quarter" idx="15"/>
          </p:nvPr>
        </p:nvSpPr>
        <p:spPr>
          <a:xfrm>
            <a:off x="502917" y="7498080"/>
            <a:ext cx="11338564" cy="307574"/>
          </a:xfrm>
        </p:spPr>
        <p:txBody>
          <a:bodyPr/>
          <a:lstStyle>
            <a:lvl1pPr>
              <a:defRPr>
                <a:solidFill>
                  <a:schemeClr val="bg1"/>
                </a:solidFill>
              </a:defRPr>
            </a:lvl1pPr>
          </a:lstStyle>
          <a:p>
            <a:endParaRPr lang="en-US"/>
          </a:p>
        </p:txBody>
      </p:sp>
      <p:sp>
        <p:nvSpPr>
          <p:cNvPr id="13" name="Slide Number Placeholder 8">
            <a:extLst>
              <a:ext uri="{FF2B5EF4-FFF2-40B4-BE49-F238E27FC236}">
                <a16:creationId xmlns:a16="http://schemas.microsoft.com/office/drawing/2014/main" id="{D4B75834-7978-4AD2-9FF1-D534A1215EB0}"/>
              </a:ext>
            </a:extLst>
          </p:cNvPr>
          <p:cNvSpPr>
            <a:spLocks noGrp="1"/>
          </p:cNvSpPr>
          <p:nvPr>
            <p:ph type="sldNum" sz="quarter" idx="16"/>
          </p:nvPr>
        </p:nvSpPr>
        <p:spPr>
          <a:xfrm>
            <a:off x="13111184" y="7805655"/>
            <a:ext cx="301400" cy="163830"/>
          </a:xfrm>
        </p:spPr>
        <p:txBody>
          <a:bodyPr/>
          <a:lstStyle>
            <a:lvl1pPr>
              <a:defRPr>
                <a:solidFill>
                  <a:schemeClr val="bg1"/>
                </a:solidFill>
              </a:defRPr>
            </a:lvl1pPr>
          </a:lstStyle>
          <a:p>
            <a:fld id="{4737D6AF-2FA5-476A-AF60-7A8CDF2E2DFB}" type="slidenum">
              <a:rPr lang="en-US" smtClean="0"/>
              <a:pPr/>
              <a:t>‹N›</a:t>
            </a:fld>
            <a:endParaRPr lang="en-US"/>
          </a:p>
        </p:txBody>
      </p:sp>
    </p:spTree>
    <p:extLst>
      <p:ext uri="{BB962C8B-B14F-4D97-AF65-F5344CB8AC3E}">
        <p14:creationId xmlns:p14="http://schemas.microsoft.com/office/powerpoint/2010/main" val="34464535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End of Layout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36C6AB1-FD7F-4A33-8AAB-AAF2924DEB44}"/>
              </a:ext>
            </a:extLst>
          </p:cNvPr>
          <p:cNvSpPr/>
          <p:nvPr userDrawn="1"/>
        </p:nvSpPr>
        <p:spPr>
          <a:xfrm>
            <a:off x="0" y="0"/>
            <a:ext cx="146304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1520" cap="all" baseline="0">
                <a:latin typeface="Calibri" panose="020F0502020204030204" pitchFamily="34" charset="0"/>
              </a:rPr>
              <a:t>Do not use </a:t>
            </a:r>
            <a:br>
              <a:rPr lang="en-US" sz="11520" cap="all" baseline="0">
                <a:latin typeface="Calibri" panose="020F0502020204030204" pitchFamily="34" charset="0"/>
              </a:rPr>
            </a:br>
            <a:r>
              <a:rPr lang="en-US" sz="11520" cap="all" baseline="0">
                <a:latin typeface="Calibri" panose="020F0502020204030204" pitchFamily="34" charset="0"/>
              </a:rPr>
              <a:t>any layouts </a:t>
            </a:r>
            <a:br>
              <a:rPr lang="en-US" sz="11520" cap="all" baseline="0">
                <a:latin typeface="Calibri" panose="020F0502020204030204" pitchFamily="34" charset="0"/>
              </a:rPr>
            </a:br>
            <a:r>
              <a:rPr lang="en-US" sz="11520" cap="all" baseline="0">
                <a:latin typeface="Calibri" panose="020F0502020204030204" pitchFamily="34" charset="0"/>
              </a:rPr>
              <a:t>past this point</a:t>
            </a:r>
          </a:p>
        </p:txBody>
      </p:sp>
    </p:spTree>
    <p:extLst>
      <p:ext uri="{BB962C8B-B14F-4D97-AF65-F5344CB8AC3E}">
        <p14:creationId xmlns:p14="http://schemas.microsoft.com/office/powerpoint/2010/main" val="284790891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3_Headline only">
    <p:spTree>
      <p:nvGrpSpPr>
        <p:cNvPr id="1" name=""/>
        <p:cNvGrpSpPr/>
        <p:nvPr/>
      </p:nvGrpSpPr>
      <p:grpSpPr>
        <a:xfrm>
          <a:off x="0" y="0"/>
          <a:ext cx="0" cy="0"/>
          <a:chOff x="0" y="0"/>
          <a:chExt cx="0" cy="0"/>
        </a:xfrm>
      </p:grpSpPr>
      <p:sp>
        <p:nvSpPr>
          <p:cNvPr id="9" name="Textplatzhalter 2">
            <a:extLst>
              <a:ext uri="{FF2B5EF4-FFF2-40B4-BE49-F238E27FC236}">
                <a16:creationId xmlns:a16="http://schemas.microsoft.com/office/drawing/2014/main" id="{6D76FB82-A793-4AD7-8B3A-243DB08EB74F}"/>
              </a:ext>
            </a:extLst>
          </p:cNvPr>
          <p:cNvSpPr>
            <a:spLocks noGrp="1"/>
          </p:cNvSpPr>
          <p:nvPr>
            <p:ph type="body" sz="quarter" idx="13" hasCustomPrompt="1"/>
          </p:nvPr>
        </p:nvSpPr>
        <p:spPr bwMode="gray">
          <a:xfrm>
            <a:off x="10771681" y="308619"/>
            <a:ext cx="3429824" cy="344696"/>
          </a:xfrm>
        </p:spPr>
        <p:txBody>
          <a:bodyPr vert="horz" lIns="0" tIns="0" rIns="0" bIns="0" rtlCol="0" anchor="t" anchorCtr="0">
            <a:noAutofit/>
          </a:bodyPr>
          <a:lstStyle>
            <a:lvl1pPr>
              <a:defRPr lang="en-US" sz="1920" b="1" dirty="0">
                <a:solidFill>
                  <a:srgbClr val="264283"/>
                </a:solidFill>
                <a:ea typeface="+mj-ea"/>
                <a:cs typeface="+mj-cs"/>
              </a:defRPr>
            </a:lvl1pPr>
          </a:lstStyle>
          <a:p>
            <a:pPr lvl="0" algn="r" defTabSz="1462968">
              <a:spcBef>
                <a:spcPct val="0"/>
              </a:spcBef>
            </a:pPr>
            <a:r>
              <a:rPr lang="en-US"/>
              <a:t>CLICK TO ADD LABEL</a:t>
            </a:r>
          </a:p>
        </p:txBody>
      </p:sp>
      <p:sp>
        <p:nvSpPr>
          <p:cNvPr id="7" name="Textplatzhalter 3">
            <a:extLst>
              <a:ext uri="{FF2B5EF4-FFF2-40B4-BE49-F238E27FC236}">
                <a16:creationId xmlns:a16="http://schemas.microsoft.com/office/drawing/2014/main" id="{557698D3-D513-410E-8CC2-51A27FAAA835}"/>
              </a:ext>
            </a:extLst>
          </p:cNvPr>
          <p:cNvSpPr>
            <a:spLocks noGrp="1"/>
          </p:cNvSpPr>
          <p:nvPr>
            <p:ph type="body" sz="quarter" idx="12" hasCustomPrompt="1"/>
          </p:nvPr>
        </p:nvSpPr>
        <p:spPr bwMode="gray">
          <a:xfrm>
            <a:off x="1065476" y="7685683"/>
            <a:ext cx="13046250" cy="231139"/>
          </a:xfrm>
        </p:spPr>
        <p:txBody>
          <a:bodyPr tIns="0" bIns="36000" anchor="b" anchorCtr="0">
            <a:noAutofit/>
          </a:bodyPr>
          <a:lstStyle>
            <a:lvl1pPr marL="0" marR="0" indent="0" algn="l" defTabSz="1463004" rtl="0" eaLnBrk="1" fontAlgn="auto" latinLnBrk="0" hangingPunct="1">
              <a:lnSpc>
                <a:spcPct val="100000"/>
              </a:lnSpc>
              <a:spcBef>
                <a:spcPts val="0"/>
              </a:spcBef>
              <a:spcAft>
                <a:spcPts val="0"/>
              </a:spcAft>
              <a:buClrTx/>
              <a:buSzTx/>
              <a:buFont typeface="Arial" pitchFamily="34" charset="0"/>
              <a:buNone/>
              <a:tabLst/>
              <a:defRPr lang="de-DE" sz="1280" kern="1200" baseline="0" noProof="0" smtClean="0">
                <a:solidFill>
                  <a:schemeClr val="bg2"/>
                </a:solidFill>
                <a:latin typeface="Calibri" panose="020F0502020204030204" pitchFamily="34" charset="0"/>
                <a:ea typeface="+mn-ea"/>
                <a:cs typeface="Calibri" panose="020F0502020204030204" pitchFamily="34" charset="0"/>
              </a:defRPr>
            </a:lvl1pPr>
            <a:lvl2pPr marL="0" indent="0">
              <a:lnSpc>
                <a:spcPct val="100000"/>
              </a:lnSpc>
              <a:spcBef>
                <a:spcPts val="0"/>
              </a:spcBef>
              <a:buFont typeface="Arial" panose="020B0604020202020204" pitchFamily="34" charset="0"/>
              <a:buNone/>
              <a:defRPr lang="de-DE" sz="1280"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1280"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1280"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1280"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1280"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1280"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1280"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1280" kern="1200" baseline="0" noProof="0" smtClean="0">
                <a:solidFill>
                  <a:schemeClr val="bg2"/>
                </a:solidFill>
                <a:latin typeface="Arial" pitchFamily="34" charset="0"/>
                <a:ea typeface="+mn-ea"/>
                <a:cs typeface="Arial" pitchFamily="34" charset="0"/>
              </a:defRPr>
            </a:lvl9pPr>
          </a:lstStyle>
          <a:p>
            <a:pPr lvl="0"/>
            <a:r>
              <a:rPr lang="en-US"/>
              <a:t>Click to add source information</a:t>
            </a:r>
          </a:p>
        </p:txBody>
      </p:sp>
      <p:sp>
        <p:nvSpPr>
          <p:cNvPr id="6" name="Title 1">
            <a:extLst>
              <a:ext uri="{FF2B5EF4-FFF2-40B4-BE49-F238E27FC236}">
                <a16:creationId xmlns:a16="http://schemas.microsoft.com/office/drawing/2014/main" id="{3649D8C0-BA9D-4D72-98C1-D828F4670378}"/>
              </a:ext>
            </a:extLst>
          </p:cNvPr>
          <p:cNvSpPr>
            <a:spLocks noGrp="1"/>
          </p:cNvSpPr>
          <p:nvPr>
            <p:ph type="title" hasCustomPrompt="1"/>
          </p:nvPr>
        </p:nvSpPr>
        <p:spPr>
          <a:xfrm>
            <a:off x="217635" y="169338"/>
            <a:ext cx="13385410" cy="505784"/>
          </a:xfrm>
          <a:prstGeom prst="rect">
            <a:avLst/>
          </a:prstGeom>
        </p:spPr>
        <p:txBody>
          <a:bodyPr>
            <a:noAutofit/>
          </a:bodyPr>
          <a:lstStyle>
            <a:lvl1pPr>
              <a:defRPr sz="3840" b="1">
                <a:solidFill>
                  <a:schemeClr val="tx1"/>
                </a:solidFill>
                <a:latin typeface="Calibri Light" panose="020F0302020204030204" pitchFamily="34" charset="0"/>
                <a:cs typeface="Calibri Light" panose="020F0302020204030204" pitchFamily="34" charset="0"/>
              </a:defRPr>
            </a:lvl1pPr>
          </a:lstStyle>
          <a:p>
            <a:r>
              <a:rPr lang="en-US"/>
              <a:t>CLICK TO EDIT BODY TITLE</a:t>
            </a:r>
          </a:p>
        </p:txBody>
      </p:sp>
      <p:sp>
        <p:nvSpPr>
          <p:cNvPr id="10" name="Text Placeholder 3">
            <a:extLst>
              <a:ext uri="{FF2B5EF4-FFF2-40B4-BE49-F238E27FC236}">
                <a16:creationId xmlns:a16="http://schemas.microsoft.com/office/drawing/2014/main" id="{04EA1017-2B97-4DBA-B908-EA280E71EBAF}"/>
              </a:ext>
            </a:extLst>
          </p:cNvPr>
          <p:cNvSpPr>
            <a:spLocks noGrp="1"/>
          </p:cNvSpPr>
          <p:nvPr>
            <p:ph type="body" sz="quarter" idx="14"/>
          </p:nvPr>
        </p:nvSpPr>
        <p:spPr>
          <a:xfrm>
            <a:off x="217635" y="590619"/>
            <a:ext cx="13385410" cy="674370"/>
          </a:xfrm>
        </p:spPr>
        <p:txBody>
          <a:bodyPr>
            <a:noAutofit/>
          </a:bodyPr>
          <a:lstStyle>
            <a:lvl1pPr marL="0" indent="0">
              <a:buNone/>
              <a:defRPr sz="2640" i="1">
                <a:solidFill>
                  <a:schemeClr val="bg1">
                    <a:lumMod val="50000"/>
                  </a:schemeClr>
                </a:solidFill>
                <a:latin typeface="Calibri Light" panose="020F0302020204030204" pitchFamily="34" charset="0"/>
                <a:cs typeface="Calibri Light" panose="020F0302020204030204" pitchFamily="34" charset="0"/>
              </a:defRPr>
            </a:lvl1pPr>
          </a:lstStyle>
          <a:p>
            <a:pPr lvl="0"/>
            <a:r>
              <a:rPr lang="en-US"/>
              <a:t>Edit Master text styles</a:t>
            </a:r>
          </a:p>
        </p:txBody>
      </p:sp>
      <p:sp>
        <p:nvSpPr>
          <p:cNvPr id="8" name="Slide Number Placeholder 2">
            <a:extLst>
              <a:ext uri="{FF2B5EF4-FFF2-40B4-BE49-F238E27FC236}">
                <a16:creationId xmlns:a16="http://schemas.microsoft.com/office/drawing/2014/main" id="{6627801B-F4FA-4D5E-85E8-643DBCFD6E11}"/>
              </a:ext>
            </a:extLst>
          </p:cNvPr>
          <p:cNvSpPr>
            <a:spLocks noGrp="1"/>
          </p:cNvSpPr>
          <p:nvPr>
            <p:ph type="sldNum" sz="quarter" idx="15"/>
          </p:nvPr>
        </p:nvSpPr>
        <p:spPr>
          <a:xfrm>
            <a:off x="5669280" y="7916823"/>
            <a:ext cx="3291840" cy="438150"/>
          </a:xfrm>
        </p:spPr>
        <p:txBody>
          <a:bodyPr/>
          <a:lstStyle/>
          <a:p>
            <a:pPr defTabSz="548627"/>
            <a:r>
              <a:rPr lang="en-US">
                <a:solidFill>
                  <a:prstClr val="black">
                    <a:tint val="75000"/>
                  </a:prstClr>
                </a:solidFill>
                <a:latin typeface="Calibri" panose="020F0502020204030204"/>
              </a:rPr>
              <a:t>-- </a:t>
            </a:r>
            <a:fld id="{FA90507B-E157-4C4A-B4F0-815A6BC80C0D}" type="slidenum">
              <a:rPr lang="en-US" smtClean="0">
                <a:solidFill>
                  <a:prstClr val="black">
                    <a:tint val="75000"/>
                  </a:prstClr>
                </a:solidFill>
                <a:latin typeface="Calibri" panose="020F0502020204030204"/>
              </a:rPr>
              <a:pPr defTabSz="548627"/>
              <a:t>‹N›</a:t>
            </a:fld>
            <a:r>
              <a:rPr lang="en-US">
                <a:solidFill>
                  <a:prstClr val="black">
                    <a:tint val="75000"/>
                  </a:prstClr>
                </a:solidFill>
                <a:latin typeface="Calibri" panose="020F0502020204030204"/>
              </a:rPr>
              <a:t> --</a:t>
            </a:r>
          </a:p>
        </p:txBody>
      </p:sp>
    </p:spTree>
    <p:extLst>
      <p:ext uri="{BB962C8B-B14F-4D97-AF65-F5344CB8AC3E}">
        <p14:creationId xmlns:p14="http://schemas.microsoft.com/office/powerpoint/2010/main" val="323270595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2021 MAIN Layout - no fla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8BD3203-7FC8-4D51-83A8-F3D2E49CB71E}"/>
              </a:ext>
            </a:extLst>
          </p:cNvPr>
          <p:cNvSpPr>
            <a:spLocks noGrp="1"/>
          </p:cNvSpPr>
          <p:nvPr>
            <p:ph type="title"/>
          </p:nvPr>
        </p:nvSpPr>
        <p:spPr>
          <a:xfrm>
            <a:off x="230725" y="332077"/>
            <a:ext cx="12947976" cy="756706"/>
          </a:xfrm>
        </p:spPr>
        <p:txBody>
          <a:bodyPr/>
          <a:lstStyle>
            <a:lvl1pPr>
              <a:defRPr sz="2560"/>
            </a:lvl1pPr>
          </a:lstStyle>
          <a:p>
            <a:r>
              <a:rPr lang="en-US"/>
              <a:t>Click to edit Master title style</a:t>
            </a:r>
          </a:p>
        </p:txBody>
      </p:sp>
      <p:sp>
        <p:nvSpPr>
          <p:cNvPr id="8" name="Footer Placeholder 7">
            <a:extLst>
              <a:ext uri="{FF2B5EF4-FFF2-40B4-BE49-F238E27FC236}">
                <a16:creationId xmlns:a16="http://schemas.microsoft.com/office/drawing/2014/main" id="{C2C17C26-27AE-4F59-BD67-5FC7A28577FF}"/>
              </a:ext>
            </a:extLst>
          </p:cNvPr>
          <p:cNvSpPr>
            <a:spLocks noGrp="1"/>
          </p:cNvSpPr>
          <p:nvPr>
            <p:ph type="ftr" sz="quarter" idx="15"/>
          </p:nvPr>
        </p:nvSpPr>
        <p:spPr>
          <a:xfrm>
            <a:off x="242068" y="7349221"/>
            <a:ext cx="7776301" cy="569845"/>
          </a:xfrm>
        </p:spPr>
        <p:txBody>
          <a:bodyPr vert="horz" lIns="0" tIns="0" rIns="0" bIns="0" rtlCol="0" anchor="b">
            <a:noAutofit/>
          </a:bodyPr>
          <a:lstStyle>
            <a:lvl1pPr>
              <a:defRPr lang="en-US" dirty="0"/>
            </a:lvl1pPr>
          </a:lstStyle>
          <a:p>
            <a:endParaRPr lang="en-US"/>
          </a:p>
        </p:txBody>
      </p:sp>
      <p:sp>
        <p:nvSpPr>
          <p:cNvPr id="9" name="Slide Number Placeholder 8">
            <a:extLst>
              <a:ext uri="{FF2B5EF4-FFF2-40B4-BE49-F238E27FC236}">
                <a16:creationId xmlns:a16="http://schemas.microsoft.com/office/drawing/2014/main" id="{E08DA4C1-55B3-4C3D-BED5-A7C2107F5BD4}"/>
              </a:ext>
            </a:extLst>
          </p:cNvPr>
          <p:cNvSpPr>
            <a:spLocks noGrp="1"/>
          </p:cNvSpPr>
          <p:nvPr>
            <p:ph type="sldNum" sz="quarter" idx="16"/>
          </p:nvPr>
        </p:nvSpPr>
        <p:spPr/>
        <p:txBody>
          <a:bodyPr/>
          <a:lstStyle/>
          <a:p>
            <a:fld id="{4737D6AF-2FA5-476A-AF60-7A8CDF2E2DFB}" type="slidenum">
              <a:rPr lang="en-US" smtClean="0"/>
              <a:pPr/>
              <a:t>‹N›</a:t>
            </a:fld>
            <a:endParaRPr lang="en-US"/>
          </a:p>
        </p:txBody>
      </p:sp>
      <p:sp>
        <p:nvSpPr>
          <p:cNvPr id="11" name="Text Placeholder 2">
            <a:extLst>
              <a:ext uri="{FF2B5EF4-FFF2-40B4-BE49-F238E27FC236}">
                <a16:creationId xmlns:a16="http://schemas.microsoft.com/office/drawing/2014/main" id="{64793ED0-3F33-4B44-95B5-67B1A5F2BE3C}"/>
              </a:ext>
            </a:extLst>
          </p:cNvPr>
          <p:cNvSpPr>
            <a:spLocks noGrp="1"/>
          </p:cNvSpPr>
          <p:nvPr>
            <p:ph type="body" idx="13" hasCustomPrompt="1"/>
          </p:nvPr>
        </p:nvSpPr>
        <p:spPr>
          <a:xfrm>
            <a:off x="230727" y="155166"/>
            <a:ext cx="7084475" cy="144677"/>
          </a:xfrm>
          <a:noFill/>
        </p:spPr>
        <p:txBody>
          <a:bodyPr anchor="ctr"/>
          <a:lstStyle>
            <a:lvl1pPr marL="0" indent="0" algn="l">
              <a:spcBef>
                <a:spcPts val="0"/>
              </a:spcBef>
              <a:buNone/>
              <a:defRPr sz="1600" b="0" spc="0" baseline="0">
                <a:solidFill>
                  <a:schemeClr val="tx2"/>
                </a:solidFill>
              </a:defRPr>
            </a:lvl1pPr>
            <a:lvl2pPr marL="548627" indent="0">
              <a:buNone/>
              <a:defRPr sz="2400">
                <a:solidFill>
                  <a:schemeClr val="tx1">
                    <a:tint val="75000"/>
                  </a:schemeClr>
                </a:solidFill>
              </a:defRPr>
            </a:lvl2pPr>
            <a:lvl3pPr marL="1097252" indent="0">
              <a:buNone/>
              <a:defRPr sz="2160">
                <a:solidFill>
                  <a:schemeClr val="tx1">
                    <a:tint val="75000"/>
                  </a:schemeClr>
                </a:solidFill>
              </a:defRPr>
            </a:lvl3pPr>
            <a:lvl4pPr marL="1645879" indent="0">
              <a:buNone/>
              <a:defRPr sz="1920">
                <a:solidFill>
                  <a:schemeClr val="tx1">
                    <a:tint val="75000"/>
                  </a:schemeClr>
                </a:solidFill>
              </a:defRPr>
            </a:lvl4pPr>
            <a:lvl5pPr marL="2194505" indent="0">
              <a:buNone/>
              <a:defRPr sz="1920">
                <a:solidFill>
                  <a:schemeClr val="tx1">
                    <a:tint val="75000"/>
                  </a:schemeClr>
                </a:solidFill>
              </a:defRPr>
            </a:lvl5pPr>
            <a:lvl6pPr marL="2743132" indent="0">
              <a:buNone/>
              <a:defRPr sz="1920">
                <a:solidFill>
                  <a:schemeClr val="tx1">
                    <a:tint val="75000"/>
                  </a:schemeClr>
                </a:solidFill>
              </a:defRPr>
            </a:lvl6pPr>
            <a:lvl7pPr marL="3291757" indent="0">
              <a:buNone/>
              <a:defRPr sz="1920">
                <a:solidFill>
                  <a:schemeClr val="tx1">
                    <a:tint val="75000"/>
                  </a:schemeClr>
                </a:solidFill>
              </a:defRPr>
            </a:lvl7pPr>
            <a:lvl8pPr marL="3840384" indent="0">
              <a:buNone/>
              <a:defRPr sz="1920">
                <a:solidFill>
                  <a:schemeClr val="tx1">
                    <a:tint val="75000"/>
                  </a:schemeClr>
                </a:solidFill>
              </a:defRPr>
            </a:lvl8pPr>
            <a:lvl9pPr marL="4389011" indent="0">
              <a:buNone/>
              <a:defRPr sz="1920">
                <a:solidFill>
                  <a:schemeClr val="tx1">
                    <a:tint val="75000"/>
                  </a:schemeClr>
                </a:solidFill>
              </a:defRPr>
            </a:lvl9pPr>
          </a:lstStyle>
          <a:p>
            <a:pPr lvl="0"/>
            <a:r>
              <a:rPr lang="en-US"/>
              <a:t>CLICK TO EDIT MASTER TEXT STYLES</a:t>
            </a:r>
          </a:p>
        </p:txBody>
      </p:sp>
      <p:sp>
        <p:nvSpPr>
          <p:cNvPr id="13" name="Text Placeholder 2">
            <a:extLst>
              <a:ext uri="{FF2B5EF4-FFF2-40B4-BE49-F238E27FC236}">
                <a16:creationId xmlns:a16="http://schemas.microsoft.com/office/drawing/2014/main" id="{417685F0-8F4F-49D7-8A42-064BB462AEFE}"/>
              </a:ext>
            </a:extLst>
          </p:cNvPr>
          <p:cNvSpPr>
            <a:spLocks noGrp="1"/>
          </p:cNvSpPr>
          <p:nvPr>
            <p:ph type="body" idx="17"/>
          </p:nvPr>
        </p:nvSpPr>
        <p:spPr>
          <a:xfrm>
            <a:off x="230727" y="1147943"/>
            <a:ext cx="13628218" cy="490531"/>
          </a:xfrm>
          <a:noFill/>
        </p:spPr>
        <p:txBody>
          <a:bodyPr anchor="ctr"/>
          <a:lstStyle>
            <a:lvl1pPr marL="0" indent="0" algn="l">
              <a:spcBef>
                <a:spcPts val="0"/>
              </a:spcBef>
              <a:buNone/>
              <a:defRPr lang="en-US" sz="1760" kern="1200" dirty="0">
                <a:solidFill>
                  <a:schemeClr val="tx1"/>
                </a:solidFill>
                <a:latin typeface="Calibri" panose="020F0502020204030204" pitchFamily="34" charset="0"/>
                <a:ea typeface="+mn-ea"/>
                <a:cs typeface="+mn-cs"/>
              </a:defRPr>
            </a:lvl1pPr>
            <a:lvl2pPr marL="548627" indent="0">
              <a:buNone/>
              <a:defRPr sz="2400">
                <a:solidFill>
                  <a:schemeClr val="tx1">
                    <a:tint val="75000"/>
                  </a:schemeClr>
                </a:solidFill>
              </a:defRPr>
            </a:lvl2pPr>
            <a:lvl3pPr marL="1097252" indent="0">
              <a:buNone/>
              <a:defRPr sz="2160">
                <a:solidFill>
                  <a:schemeClr val="tx1">
                    <a:tint val="75000"/>
                  </a:schemeClr>
                </a:solidFill>
              </a:defRPr>
            </a:lvl3pPr>
            <a:lvl4pPr marL="1645879" indent="0">
              <a:buNone/>
              <a:defRPr sz="1920">
                <a:solidFill>
                  <a:schemeClr val="tx1">
                    <a:tint val="75000"/>
                  </a:schemeClr>
                </a:solidFill>
              </a:defRPr>
            </a:lvl4pPr>
            <a:lvl5pPr marL="2194505" indent="0">
              <a:buNone/>
              <a:defRPr sz="1920">
                <a:solidFill>
                  <a:schemeClr val="tx1">
                    <a:tint val="75000"/>
                  </a:schemeClr>
                </a:solidFill>
              </a:defRPr>
            </a:lvl5pPr>
            <a:lvl6pPr marL="2743132" indent="0">
              <a:buNone/>
              <a:defRPr sz="1920">
                <a:solidFill>
                  <a:schemeClr val="tx1">
                    <a:tint val="75000"/>
                  </a:schemeClr>
                </a:solidFill>
              </a:defRPr>
            </a:lvl6pPr>
            <a:lvl7pPr marL="3291757" indent="0">
              <a:buNone/>
              <a:defRPr sz="1920">
                <a:solidFill>
                  <a:schemeClr val="tx1">
                    <a:tint val="75000"/>
                  </a:schemeClr>
                </a:solidFill>
              </a:defRPr>
            </a:lvl7pPr>
            <a:lvl8pPr marL="3840384" indent="0">
              <a:buNone/>
              <a:defRPr sz="1920">
                <a:solidFill>
                  <a:schemeClr val="tx1">
                    <a:tint val="75000"/>
                  </a:schemeClr>
                </a:solidFill>
              </a:defRPr>
            </a:lvl8pPr>
            <a:lvl9pPr marL="4389011" indent="0">
              <a:buNone/>
              <a:defRPr sz="192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3033455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2021 MAIN Layou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8BD3203-7FC8-4D51-83A8-F3D2E49CB71E}"/>
              </a:ext>
            </a:extLst>
          </p:cNvPr>
          <p:cNvSpPr>
            <a:spLocks noGrp="1"/>
          </p:cNvSpPr>
          <p:nvPr>
            <p:ph type="title"/>
          </p:nvPr>
        </p:nvSpPr>
        <p:spPr>
          <a:xfrm>
            <a:off x="230725" y="332077"/>
            <a:ext cx="12947976" cy="756706"/>
          </a:xfrm>
        </p:spPr>
        <p:txBody>
          <a:bodyPr/>
          <a:lstStyle>
            <a:lvl1pPr>
              <a:defRPr sz="2560"/>
            </a:lvl1pPr>
          </a:lstStyle>
          <a:p>
            <a:r>
              <a:rPr lang="en-US"/>
              <a:t>Click to edit Master title style</a:t>
            </a:r>
          </a:p>
        </p:txBody>
      </p:sp>
      <p:sp>
        <p:nvSpPr>
          <p:cNvPr id="8" name="Footer Placeholder 7">
            <a:extLst>
              <a:ext uri="{FF2B5EF4-FFF2-40B4-BE49-F238E27FC236}">
                <a16:creationId xmlns:a16="http://schemas.microsoft.com/office/drawing/2014/main" id="{C2C17C26-27AE-4F59-BD67-5FC7A28577FF}"/>
              </a:ext>
            </a:extLst>
          </p:cNvPr>
          <p:cNvSpPr>
            <a:spLocks noGrp="1"/>
          </p:cNvSpPr>
          <p:nvPr>
            <p:ph type="ftr" sz="quarter" idx="15"/>
          </p:nvPr>
        </p:nvSpPr>
        <p:spPr>
          <a:xfrm>
            <a:off x="242068" y="7349221"/>
            <a:ext cx="7776301" cy="569845"/>
          </a:xfrm>
        </p:spPr>
        <p:txBody>
          <a:bodyPr vert="horz" lIns="0" tIns="0" rIns="0" bIns="0" rtlCol="0" anchor="b">
            <a:noAutofit/>
          </a:bodyPr>
          <a:lstStyle>
            <a:lvl1pPr>
              <a:defRPr lang="en-US" dirty="0"/>
            </a:lvl1pPr>
          </a:lstStyle>
          <a:p>
            <a:endParaRPr lang="en-US"/>
          </a:p>
        </p:txBody>
      </p:sp>
      <p:sp>
        <p:nvSpPr>
          <p:cNvPr id="9" name="Slide Number Placeholder 8">
            <a:extLst>
              <a:ext uri="{FF2B5EF4-FFF2-40B4-BE49-F238E27FC236}">
                <a16:creationId xmlns:a16="http://schemas.microsoft.com/office/drawing/2014/main" id="{E08DA4C1-55B3-4C3D-BED5-A7C2107F5BD4}"/>
              </a:ext>
            </a:extLst>
          </p:cNvPr>
          <p:cNvSpPr>
            <a:spLocks noGrp="1"/>
          </p:cNvSpPr>
          <p:nvPr>
            <p:ph type="sldNum" sz="quarter" idx="16"/>
          </p:nvPr>
        </p:nvSpPr>
        <p:spPr/>
        <p:txBody>
          <a:bodyPr/>
          <a:lstStyle/>
          <a:p>
            <a:fld id="{4737D6AF-2FA5-476A-AF60-7A8CDF2E2DFB}" type="slidenum">
              <a:rPr lang="en-US" smtClean="0"/>
              <a:pPr/>
              <a:t>‹N›</a:t>
            </a:fld>
            <a:endParaRPr lang="en-US"/>
          </a:p>
        </p:txBody>
      </p:sp>
      <p:sp>
        <p:nvSpPr>
          <p:cNvPr id="11" name="Text Placeholder 2">
            <a:extLst>
              <a:ext uri="{FF2B5EF4-FFF2-40B4-BE49-F238E27FC236}">
                <a16:creationId xmlns:a16="http://schemas.microsoft.com/office/drawing/2014/main" id="{64793ED0-3F33-4B44-95B5-67B1A5F2BE3C}"/>
              </a:ext>
            </a:extLst>
          </p:cNvPr>
          <p:cNvSpPr>
            <a:spLocks noGrp="1"/>
          </p:cNvSpPr>
          <p:nvPr>
            <p:ph type="body" idx="13" hasCustomPrompt="1"/>
          </p:nvPr>
        </p:nvSpPr>
        <p:spPr>
          <a:xfrm>
            <a:off x="230727" y="155166"/>
            <a:ext cx="7084475" cy="144677"/>
          </a:xfrm>
          <a:noFill/>
        </p:spPr>
        <p:txBody>
          <a:bodyPr anchor="ctr"/>
          <a:lstStyle>
            <a:lvl1pPr marL="0" indent="0" algn="l">
              <a:spcBef>
                <a:spcPts val="0"/>
              </a:spcBef>
              <a:buNone/>
              <a:defRPr sz="1600" b="0" spc="0" baseline="0">
                <a:solidFill>
                  <a:schemeClr val="tx2"/>
                </a:solidFill>
              </a:defRPr>
            </a:lvl1pPr>
            <a:lvl2pPr marL="548627" indent="0">
              <a:buNone/>
              <a:defRPr sz="2400">
                <a:solidFill>
                  <a:schemeClr val="tx1">
                    <a:tint val="75000"/>
                  </a:schemeClr>
                </a:solidFill>
              </a:defRPr>
            </a:lvl2pPr>
            <a:lvl3pPr marL="1097252" indent="0">
              <a:buNone/>
              <a:defRPr sz="2160">
                <a:solidFill>
                  <a:schemeClr val="tx1">
                    <a:tint val="75000"/>
                  </a:schemeClr>
                </a:solidFill>
              </a:defRPr>
            </a:lvl3pPr>
            <a:lvl4pPr marL="1645879" indent="0">
              <a:buNone/>
              <a:defRPr sz="1920">
                <a:solidFill>
                  <a:schemeClr val="tx1">
                    <a:tint val="75000"/>
                  </a:schemeClr>
                </a:solidFill>
              </a:defRPr>
            </a:lvl4pPr>
            <a:lvl5pPr marL="2194505" indent="0">
              <a:buNone/>
              <a:defRPr sz="1920">
                <a:solidFill>
                  <a:schemeClr val="tx1">
                    <a:tint val="75000"/>
                  </a:schemeClr>
                </a:solidFill>
              </a:defRPr>
            </a:lvl5pPr>
            <a:lvl6pPr marL="2743132" indent="0">
              <a:buNone/>
              <a:defRPr sz="1920">
                <a:solidFill>
                  <a:schemeClr val="tx1">
                    <a:tint val="75000"/>
                  </a:schemeClr>
                </a:solidFill>
              </a:defRPr>
            </a:lvl6pPr>
            <a:lvl7pPr marL="3291757" indent="0">
              <a:buNone/>
              <a:defRPr sz="1920">
                <a:solidFill>
                  <a:schemeClr val="tx1">
                    <a:tint val="75000"/>
                  </a:schemeClr>
                </a:solidFill>
              </a:defRPr>
            </a:lvl7pPr>
            <a:lvl8pPr marL="3840384" indent="0">
              <a:buNone/>
              <a:defRPr sz="1920">
                <a:solidFill>
                  <a:schemeClr val="tx1">
                    <a:tint val="75000"/>
                  </a:schemeClr>
                </a:solidFill>
              </a:defRPr>
            </a:lvl8pPr>
            <a:lvl9pPr marL="4389011" indent="0">
              <a:buNone/>
              <a:defRPr sz="1920">
                <a:solidFill>
                  <a:schemeClr val="tx1">
                    <a:tint val="75000"/>
                  </a:schemeClr>
                </a:solidFill>
              </a:defRPr>
            </a:lvl9pPr>
          </a:lstStyle>
          <a:p>
            <a:pPr lvl="0"/>
            <a:r>
              <a:rPr lang="en-US"/>
              <a:t>CLICK TO EDIT MASTER TEXT STYLES</a:t>
            </a:r>
          </a:p>
        </p:txBody>
      </p:sp>
      <p:sp>
        <p:nvSpPr>
          <p:cNvPr id="13" name="Text Placeholder 2">
            <a:extLst>
              <a:ext uri="{FF2B5EF4-FFF2-40B4-BE49-F238E27FC236}">
                <a16:creationId xmlns:a16="http://schemas.microsoft.com/office/drawing/2014/main" id="{417685F0-8F4F-49D7-8A42-064BB462AEFE}"/>
              </a:ext>
            </a:extLst>
          </p:cNvPr>
          <p:cNvSpPr>
            <a:spLocks noGrp="1"/>
          </p:cNvSpPr>
          <p:nvPr>
            <p:ph type="body" idx="17"/>
          </p:nvPr>
        </p:nvSpPr>
        <p:spPr>
          <a:xfrm>
            <a:off x="230727" y="1147943"/>
            <a:ext cx="13628218" cy="490531"/>
          </a:xfrm>
          <a:noFill/>
        </p:spPr>
        <p:txBody>
          <a:bodyPr anchor="ctr"/>
          <a:lstStyle>
            <a:lvl1pPr marL="0" indent="0" algn="l">
              <a:spcBef>
                <a:spcPts val="0"/>
              </a:spcBef>
              <a:buNone/>
              <a:defRPr lang="en-US" sz="1760" kern="1200" dirty="0">
                <a:solidFill>
                  <a:schemeClr val="tx1"/>
                </a:solidFill>
                <a:latin typeface="Calibri" panose="020F0502020204030204" pitchFamily="34" charset="0"/>
                <a:ea typeface="+mn-ea"/>
                <a:cs typeface="+mn-cs"/>
              </a:defRPr>
            </a:lvl1pPr>
            <a:lvl2pPr marL="548627" indent="0">
              <a:buNone/>
              <a:defRPr sz="2400">
                <a:solidFill>
                  <a:schemeClr val="tx1">
                    <a:tint val="75000"/>
                  </a:schemeClr>
                </a:solidFill>
              </a:defRPr>
            </a:lvl2pPr>
            <a:lvl3pPr marL="1097252" indent="0">
              <a:buNone/>
              <a:defRPr sz="2160">
                <a:solidFill>
                  <a:schemeClr val="tx1">
                    <a:tint val="75000"/>
                  </a:schemeClr>
                </a:solidFill>
              </a:defRPr>
            </a:lvl3pPr>
            <a:lvl4pPr marL="1645879" indent="0">
              <a:buNone/>
              <a:defRPr sz="1920">
                <a:solidFill>
                  <a:schemeClr val="tx1">
                    <a:tint val="75000"/>
                  </a:schemeClr>
                </a:solidFill>
              </a:defRPr>
            </a:lvl4pPr>
            <a:lvl5pPr marL="2194505" indent="0">
              <a:buNone/>
              <a:defRPr sz="1920">
                <a:solidFill>
                  <a:schemeClr val="tx1">
                    <a:tint val="75000"/>
                  </a:schemeClr>
                </a:solidFill>
              </a:defRPr>
            </a:lvl5pPr>
            <a:lvl6pPr marL="2743132" indent="0">
              <a:buNone/>
              <a:defRPr sz="1920">
                <a:solidFill>
                  <a:schemeClr val="tx1">
                    <a:tint val="75000"/>
                  </a:schemeClr>
                </a:solidFill>
              </a:defRPr>
            </a:lvl6pPr>
            <a:lvl7pPr marL="3291757" indent="0">
              <a:buNone/>
              <a:defRPr sz="1920">
                <a:solidFill>
                  <a:schemeClr val="tx1">
                    <a:tint val="75000"/>
                  </a:schemeClr>
                </a:solidFill>
              </a:defRPr>
            </a:lvl7pPr>
            <a:lvl8pPr marL="3840384" indent="0">
              <a:buNone/>
              <a:defRPr sz="1920">
                <a:solidFill>
                  <a:schemeClr val="tx1">
                    <a:tint val="75000"/>
                  </a:schemeClr>
                </a:solidFill>
              </a:defRPr>
            </a:lvl8pPr>
            <a:lvl9pPr marL="4389011" indent="0">
              <a:buNone/>
              <a:defRPr sz="192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3138141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2_Headline only">
    <p:spTree>
      <p:nvGrpSpPr>
        <p:cNvPr id="1" name=""/>
        <p:cNvGrpSpPr/>
        <p:nvPr/>
      </p:nvGrpSpPr>
      <p:grpSpPr>
        <a:xfrm>
          <a:off x="0" y="0"/>
          <a:ext cx="0" cy="0"/>
          <a:chOff x="0" y="0"/>
          <a:chExt cx="0" cy="0"/>
        </a:xfrm>
      </p:grpSpPr>
      <p:sp>
        <p:nvSpPr>
          <p:cNvPr id="9" name="Textplatzhalter 2">
            <a:extLst>
              <a:ext uri="{FF2B5EF4-FFF2-40B4-BE49-F238E27FC236}">
                <a16:creationId xmlns:a16="http://schemas.microsoft.com/office/drawing/2014/main" id="{6D76FB82-A793-4AD7-8B3A-243DB08EB74F}"/>
              </a:ext>
            </a:extLst>
          </p:cNvPr>
          <p:cNvSpPr>
            <a:spLocks noGrp="1"/>
          </p:cNvSpPr>
          <p:nvPr>
            <p:ph type="body" sz="quarter" idx="13" hasCustomPrompt="1"/>
          </p:nvPr>
        </p:nvSpPr>
        <p:spPr bwMode="gray">
          <a:xfrm>
            <a:off x="10771681" y="308619"/>
            <a:ext cx="3429824" cy="344696"/>
          </a:xfrm>
        </p:spPr>
        <p:txBody>
          <a:bodyPr vert="horz" lIns="0" tIns="0" rIns="0" bIns="0" rtlCol="0" anchor="t" anchorCtr="0">
            <a:noAutofit/>
          </a:bodyPr>
          <a:lstStyle>
            <a:lvl1pPr>
              <a:defRPr lang="en-US" sz="1920" b="1" dirty="0">
                <a:solidFill>
                  <a:srgbClr val="264283"/>
                </a:solidFill>
                <a:ea typeface="+mj-ea"/>
                <a:cs typeface="+mj-cs"/>
              </a:defRPr>
            </a:lvl1pPr>
          </a:lstStyle>
          <a:p>
            <a:pPr lvl="0" algn="r" defTabSz="1462968">
              <a:spcBef>
                <a:spcPct val="0"/>
              </a:spcBef>
            </a:pPr>
            <a:r>
              <a:rPr lang="en-US"/>
              <a:t>CLICK TO ADD LABEL</a:t>
            </a:r>
          </a:p>
        </p:txBody>
      </p:sp>
      <p:sp>
        <p:nvSpPr>
          <p:cNvPr id="3" name="Textplatzhalter 2"/>
          <p:cNvSpPr>
            <a:spLocks noGrp="1"/>
          </p:cNvSpPr>
          <p:nvPr>
            <p:ph type="body" sz="quarter" idx="10" hasCustomPrompt="1"/>
          </p:nvPr>
        </p:nvSpPr>
        <p:spPr bwMode="gray">
          <a:xfrm>
            <a:off x="517456" y="1269066"/>
            <a:ext cx="13594784" cy="461208"/>
          </a:xfrm>
        </p:spPr>
        <p:txBody>
          <a:bodyPr>
            <a:noAutofit/>
          </a:bodyPr>
          <a:lstStyle>
            <a:lvl1pPr marL="0" indent="0">
              <a:lnSpc>
                <a:spcPct val="100000"/>
              </a:lnSpc>
              <a:spcBef>
                <a:spcPts val="960"/>
              </a:spcBef>
              <a:buFont typeface="Arial" panose="020B0604020202020204" pitchFamily="34" charset="0"/>
              <a:buNone/>
              <a:defRPr lang="en-GB" sz="2240" i="1" kern="1200" noProof="0" smtClean="0">
                <a:solidFill>
                  <a:schemeClr val="bg1">
                    <a:lumMod val="50000"/>
                  </a:schemeClr>
                </a:solidFill>
                <a:latin typeface="Calibri Light" panose="020F0302020204030204" pitchFamily="34" charset="0"/>
                <a:ea typeface="+mn-ea"/>
                <a:cs typeface="Calibri Light" panose="020F0302020204030204" pitchFamily="34" charset="0"/>
              </a:defRPr>
            </a:lvl1pPr>
            <a:lvl2pPr marL="0" indent="0">
              <a:lnSpc>
                <a:spcPct val="100000"/>
              </a:lnSpc>
              <a:spcBef>
                <a:spcPts val="960"/>
              </a:spcBef>
              <a:buFont typeface="Arial" panose="020B0604020202020204" pitchFamily="34" charset="0"/>
              <a:buNone/>
              <a:defRPr lang="en-GB" sz="2880" kern="1200" noProof="0" smtClean="0">
                <a:solidFill>
                  <a:schemeClr val="tx2"/>
                </a:solidFill>
                <a:latin typeface="Arial" pitchFamily="34" charset="0"/>
                <a:ea typeface="+mn-ea"/>
                <a:cs typeface="Arial" pitchFamily="34" charset="0"/>
              </a:defRPr>
            </a:lvl2pPr>
            <a:lvl3pPr marL="0" indent="0">
              <a:lnSpc>
                <a:spcPct val="100000"/>
              </a:lnSpc>
              <a:spcBef>
                <a:spcPts val="960"/>
              </a:spcBef>
              <a:buFont typeface="Arial" panose="020B0604020202020204" pitchFamily="34" charset="0"/>
              <a:buNone/>
              <a:defRPr lang="en-GB" sz="2880" kern="1200" noProof="0" smtClean="0">
                <a:solidFill>
                  <a:schemeClr val="tx2"/>
                </a:solidFill>
                <a:latin typeface="Arial" pitchFamily="34" charset="0"/>
                <a:ea typeface="+mn-ea"/>
                <a:cs typeface="Arial" pitchFamily="34" charset="0"/>
              </a:defRPr>
            </a:lvl3pPr>
            <a:lvl4pPr marL="0" indent="0">
              <a:lnSpc>
                <a:spcPct val="100000"/>
              </a:lnSpc>
              <a:spcBef>
                <a:spcPts val="960"/>
              </a:spcBef>
              <a:buFont typeface="Arial" panose="020B0604020202020204" pitchFamily="34" charset="0"/>
              <a:buNone/>
              <a:defRPr lang="en-GB" sz="2880" kern="1200" noProof="0" smtClean="0">
                <a:solidFill>
                  <a:schemeClr val="tx2"/>
                </a:solidFill>
                <a:latin typeface="Arial" pitchFamily="34" charset="0"/>
                <a:ea typeface="+mn-ea"/>
                <a:cs typeface="Arial" pitchFamily="34" charset="0"/>
              </a:defRPr>
            </a:lvl4pPr>
            <a:lvl5pPr marL="0" indent="0">
              <a:lnSpc>
                <a:spcPct val="100000"/>
              </a:lnSpc>
              <a:spcBef>
                <a:spcPts val="960"/>
              </a:spcBef>
              <a:buFont typeface="Arial" panose="020B0604020202020204" pitchFamily="34" charset="0"/>
              <a:buNone/>
              <a:defRPr lang="en-GB" sz="2880" kern="1200" noProof="0" smtClean="0">
                <a:solidFill>
                  <a:schemeClr val="tx2"/>
                </a:solidFill>
                <a:latin typeface="Arial" pitchFamily="34" charset="0"/>
                <a:ea typeface="+mn-ea"/>
                <a:cs typeface="Arial" pitchFamily="34" charset="0"/>
              </a:defRPr>
            </a:lvl5pPr>
            <a:lvl6pPr marL="0" indent="0">
              <a:lnSpc>
                <a:spcPct val="100000"/>
              </a:lnSpc>
              <a:spcBef>
                <a:spcPts val="960"/>
              </a:spcBef>
              <a:buNone/>
              <a:defRPr lang="en-GB" sz="2880" kern="1200" noProof="0" smtClean="0">
                <a:solidFill>
                  <a:schemeClr val="tx2"/>
                </a:solidFill>
                <a:latin typeface="Arial" pitchFamily="34" charset="0"/>
                <a:ea typeface="+mn-ea"/>
                <a:cs typeface="Arial" pitchFamily="34" charset="0"/>
              </a:defRPr>
            </a:lvl6pPr>
            <a:lvl7pPr marL="0" indent="0">
              <a:lnSpc>
                <a:spcPct val="100000"/>
              </a:lnSpc>
              <a:spcBef>
                <a:spcPts val="960"/>
              </a:spcBef>
              <a:buNone/>
              <a:defRPr lang="en-GB" sz="2880" kern="1200" noProof="0" smtClean="0">
                <a:solidFill>
                  <a:schemeClr val="tx2"/>
                </a:solidFill>
                <a:latin typeface="Arial" pitchFamily="34" charset="0"/>
                <a:ea typeface="+mn-ea"/>
                <a:cs typeface="Arial" pitchFamily="34" charset="0"/>
              </a:defRPr>
            </a:lvl7pPr>
            <a:lvl8pPr marL="0" indent="0">
              <a:lnSpc>
                <a:spcPct val="100000"/>
              </a:lnSpc>
              <a:spcBef>
                <a:spcPts val="960"/>
              </a:spcBef>
              <a:buNone/>
              <a:defRPr lang="en-GB" sz="2880" kern="1200" noProof="0" smtClean="0">
                <a:solidFill>
                  <a:schemeClr val="tx2"/>
                </a:solidFill>
                <a:latin typeface="Arial" pitchFamily="34" charset="0"/>
                <a:ea typeface="+mn-ea"/>
                <a:cs typeface="Arial" pitchFamily="34" charset="0"/>
              </a:defRPr>
            </a:lvl8pPr>
            <a:lvl9pPr marL="0" indent="0">
              <a:lnSpc>
                <a:spcPct val="100000"/>
              </a:lnSpc>
              <a:spcBef>
                <a:spcPts val="960"/>
              </a:spcBef>
              <a:buNone/>
              <a:defRPr lang="de-DE" sz="2880" kern="1200" noProof="0" smtClean="0">
                <a:solidFill>
                  <a:schemeClr val="tx2"/>
                </a:solidFill>
                <a:latin typeface="Arial" pitchFamily="34" charset="0"/>
                <a:ea typeface="+mn-ea"/>
                <a:cs typeface="Arial" pitchFamily="34" charset="0"/>
              </a:defRPr>
            </a:lvl9pPr>
          </a:lstStyle>
          <a:p>
            <a:pPr lvl="0"/>
            <a:r>
              <a:rPr lang="en-US"/>
              <a:t>Click to add </a:t>
            </a:r>
            <a:r>
              <a:rPr lang="en-US" err="1"/>
              <a:t>subheadline</a:t>
            </a:r>
            <a:endParaRPr lang="en-US"/>
          </a:p>
        </p:txBody>
      </p:sp>
      <p:sp>
        <p:nvSpPr>
          <p:cNvPr id="7" name="Textplatzhalter 3">
            <a:extLst>
              <a:ext uri="{FF2B5EF4-FFF2-40B4-BE49-F238E27FC236}">
                <a16:creationId xmlns:a16="http://schemas.microsoft.com/office/drawing/2014/main" id="{557698D3-D513-410E-8CC2-51A27FAAA835}"/>
              </a:ext>
            </a:extLst>
          </p:cNvPr>
          <p:cNvSpPr>
            <a:spLocks noGrp="1"/>
          </p:cNvSpPr>
          <p:nvPr>
            <p:ph type="body" sz="quarter" idx="12" hasCustomPrompt="1"/>
          </p:nvPr>
        </p:nvSpPr>
        <p:spPr bwMode="gray">
          <a:xfrm>
            <a:off x="1065476" y="7685683"/>
            <a:ext cx="13046250" cy="231139"/>
          </a:xfrm>
        </p:spPr>
        <p:txBody>
          <a:bodyPr tIns="0" bIns="36000" anchor="b" anchorCtr="0">
            <a:noAutofit/>
          </a:bodyPr>
          <a:lstStyle>
            <a:lvl1pPr marL="0" marR="0" indent="0" algn="l" defTabSz="1463004" rtl="0" eaLnBrk="1" fontAlgn="auto" latinLnBrk="0" hangingPunct="1">
              <a:lnSpc>
                <a:spcPct val="100000"/>
              </a:lnSpc>
              <a:spcBef>
                <a:spcPts val="0"/>
              </a:spcBef>
              <a:spcAft>
                <a:spcPts val="0"/>
              </a:spcAft>
              <a:buClrTx/>
              <a:buSzTx/>
              <a:buFont typeface="Arial" pitchFamily="34" charset="0"/>
              <a:buNone/>
              <a:tabLst/>
              <a:defRPr lang="de-DE" sz="1280" kern="1200" baseline="0" noProof="0" smtClean="0">
                <a:solidFill>
                  <a:schemeClr val="bg2"/>
                </a:solidFill>
                <a:latin typeface="Calibri" panose="020F0502020204030204" pitchFamily="34" charset="0"/>
                <a:ea typeface="+mn-ea"/>
                <a:cs typeface="Calibri" panose="020F0502020204030204" pitchFamily="34" charset="0"/>
              </a:defRPr>
            </a:lvl1pPr>
            <a:lvl2pPr marL="0" indent="0">
              <a:lnSpc>
                <a:spcPct val="100000"/>
              </a:lnSpc>
              <a:spcBef>
                <a:spcPts val="0"/>
              </a:spcBef>
              <a:buFont typeface="Arial" panose="020B0604020202020204" pitchFamily="34" charset="0"/>
              <a:buNone/>
              <a:defRPr lang="de-DE" sz="1280" kern="1200" baseline="0" noProof="0" smtClean="0">
                <a:solidFill>
                  <a:schemeClr val="bg2"/>
                </a:solidFill>
                <a:latin typeface="Arial" pitchFamily="34" charset="0"/>
                <a:ea typeface="+mn-ea"/>
                <a:cs typeface="Arial" pitchFamily="34" charset="0"/>
              </a:defRPr>
            </a:lvl2pPr>
            <a:lvl3pPr marL="0" indent="0">
              <a:lnSpc>
                <a:spcPct val="100000"/>
              </a:lnSpc>
              <a:spcBef>
                <a:spcPts val="0"/>
              </a:spcBef>
              <a:buNone/>
              <a:defRPr lang="de-DE" sz="1280" kern="1200" baseline="0" noProof="0" smtClean="0">
                <a:solidFill>
                  <a:schemeClr val="bg2"/>
                </a:solidFill>
                <a:latin typeface="Arial" pitchFamily="34" charset="0"/>
                <a:ea typeface="+mn-ea"/>
                <a:cs typeface="Arial" pitchFamily="34" charset="0"/>
              </a:defRPr>
            </a:lvl3pPr>
            <a:lvl4pPr marL="0" indent="0">
              <a:lnSpc>
                <a:spcPct val="100000"/>
              </a:lnSpc>
              <a:spcBef>
                <a:spcPts val="0"/>
              </a:spcBef>
              <a:buNone/>
              <a:defRPr lang="de-DE" sz="1280" kern="1200" baseline="0" noProof="0" smtClean="0">
                <a:solidFill>
                  <a:schemeClr val="bg2"/>
                </a:solidFill>
                <a:latin typeface="Arial" pitchFamily="34" charset="0"/>
                <a:ea typeface="+mn-ea"/>
                <a:cs typeface="Arial" pitchFamily="34" charset="0"/>
              </a:defRPr>
            </a:lvl4pPr>
            <a:lvl5pPr marL="0" indent="0">
              <a:lnSpc>
                <a:spcPct val="100000"/>
              </a:lnSpc>
              <a:spcBef>
                <a:spcPts val="0"/>
              </a:spcBef>
              <a:buNone/>
              <a:defRPr lang="de-DE" sz="1280" kern="1200" baseline="0" noProof="0" smtClean="0">
                <a:solidFill>
                  <a:schemeClr val="bg2"/>
                </a:solidFill>
                <a:latin typeface="Arial" pitchFamily="34" charset="0"/>
                <a:ea typeface="+mn-ea"/>
                <a:cs typeface="Arial" pitchFamily="34" charset="0"/>
              </a:defRPr>
            </a:lvl5pPr>
            <a:lvl6pPr marL="0" indent="0">
              <a:lnSpc>
                <a:spcPct val="100000"/>
              </a:lnSpc>
              <a:spcBef>
                <a:spcPts val="0"/>
              </a:spcBef>
              <a:buNone/>
              <a:defRPr lang="de-DE" sz="1280" kern="1200" baseline="0" noProof="0" smtClean="0">
                <a:solidFill>
                  <a:schemeClr val="bg2"/>
                </a:solidFill>
                <a:latin typeface="Arial" pitchFamily="34" charset="0"/>
                <a:ea typeface="+mn-ea"/>
                <a:cs typeface="Arial" pitchFamily="34" charset="0"/>
              </a:defRPr>
            </a:lvl6pPr>
            <a:lvl7pPr marL="0" indent="0">
              <a:lnSpc>
                <a:spcPct val="100000"/>
              </a:lnSpc>
              <a:spcBef>
                <a:spcPts val="0"/>
              </a:spcBef>
              <a:buNone/>
              <a:defRPr lang="de-DE" sz="1280" kern="1200" baseline="0" noProof="0" dirty="0" smtClean="0">
                <a:solidFill>
                  <a:schemeClr val="bg2"/>
                </a:solidFill>
                <a:latin typeface="Arial" pitchFamily="34" charset="0"/>
                <a:ea typeface="+mn-ea"/>
                <a:cs typeface="Arial" pitchFamily="34" charset="0"/>
              </a:defRPr>
            </a:lvl7pPr>
            <a:lvl8pPr marL="0" indent="0">
              <a:lnSpc>
                <a:spcPct val="100000"/>
              </a:lnSpc>
              <a:spcBef>
                <a:spcPts val="0"/>
              </a:spcBef>
              <a:buNone/>
              <a:defRPr lang="de-DE" sz="1280" kern="1200" baseline="0" noProof="0" smtClean="0">
                <a:solidFill>
                  <a:schemeClr val="bg2"/>
                </a:solidFill>
                <a:latin typeface="Arial" pitchFamily="34" charset="0"/>
                <a:ea typeface="+mn-ea"/>
                <a:cs typeface="Arial" pitchFamily="34" charset="0"/>
              </a:defRPr>
            </a:lvl8pPr>
            <a:lvl9pPr marL="0" indent="0">
              <a:lnSpc>
                <a:spcPct val="100000"/>
              </a:lnSpc>
              <a:spcBef>
                <a:spcPts val="0"/>
              </a:spcBef>
              <a:buNone/>
              <a:defRPr lang="de-DE" sz="1280" kern="1200" baseline="0" noProof="0" smtClean="0">
                <a:solidFill>
                  <a:schemeClr val="bg2"/>
                </a:solidFill>
                <a:latin typeface="Arial" pitchFamily="34" charset="0"/>
                <a:ea typeface="+mn-ea"/>
                <a:cs typeface="Arial" pitchFamily="34" charset="0"/>
              </a:defRPr>
            </a:lvl9pPr>
          </a:lstStyle>
          <a:p>
            <a:pPr lvl="0"/>
            <a:r>
              <a:rPr lang="en-US"/>
              <a:t>Click to add source information</a:t>
            </a:r>
          </a:p>
        </p:txBody>
      </p:sp>
      <p:sp>
        <p:nvSpPr>
          <p:cNvPr id="8" name="Title 1">
            <a:extLst>
              <a:ext uri="{FF2B5EF4-FFF2-40B4-BE49-F238E27FC236}">
                <a16:creationId xmlns:a16="http://schemas.microsoft.com/office/drawing/2014/main" id="{4DD41CF9-FD36-4833-8385-9FC7247D2DD9}"/>
              </a:ext>
            </a:extLst>
          </p:cNvPr>
          <p:cNvSpPr>
            <a:spLocks noGrp="1"/>
          </p:cNvSpPr>
          <p:nvPr>
            <p:ph type="title" hasCustomPrompt="1"/>
          </p:nvPr>
        </p:nvSpPr>
        <p:spPr bwMode="gray">
          <a:xfrm>
            <a:off x="345337" y="312673"/>
            <a:ext cx="10027685" cy="921728"/>
          </a:xfrm>
        </p:spPr>
        <p:txBody>
          <a:bodyPr/>
          <a:lstStyle>
            <a:lvl1pPr algn="l">
              <a:defRPr sz="2560">
                <a:solidFill>
                  <a:schemeClr val="tx1"/>
                </a:solidFill>
              </a:defRPr>
            </a:lvl1pPr>
          </a:lstStyle>
          <a:p>
            <a:r>
              <a:rPr lang="en-US"/>
              <a:t>Click to add headline</a:t>
            </a:r>
          </a:p>
        </p:txBody>
      </p:sp>
      <p:sp>
        <p:nvSpPr>
          <p:cNvPr id="2" name="Slide Number Placeholder 1">
            <a:extLst>
              <a:ext uri="{FF2B5EF4-FFF2-40B4-BE49-F238E27FC236}">
                <a16:creationId xmlns:a16="http://schemas.microsoft.com/office/drawing/2014/main" id="{124294D8-2FCA-4627-8F57-9306DC331A1D}"/>
              </a:ext>
            </a:extLst>
          </p:cNvPr>
          <p:cNvSpPr>
            <a:spLocks noGrp="1"/>
          </p:cNvSpPr>
          <p:nvPr>
            <p:ph type="sldNum" sz="quarter" idx="14"/>
          </p:nvPr>
        </p:nvSpPr>
        <p:spPr>
          <a:xfrm>
            <a:off x="5669280" y="7879462"/>
            <a:ext cx="3291840" cy="438150"/>
          </a:xfrm>
        </p:spPr>
        <p:txBody>
          <a:bodyPr/>
          <a:lstStyle/>
          <a:p>
            <a:r>
              <a:rPr lang="en-US"/>
              <a:t>-- </a:t>
            </a:r>
            <a:fld id="{FA90507B-E157-4C4A-B4F0-815A6BC80C0D}" type="slidenum">
              <a:rPr lang="en-US" smtClean="0"/>
              <a:pPr/>
              <a:t>‹N›</a:t>
            </a:fld>
            <a:r>
              <a:rPr lang="en-US"/>
              <a:t> --</a:t>
            </a:r>
          </a:p>
        </p:txBody>
      </p:sp>
    </p:spTree>
    <p:extLst>
      <p:ext uri="{BB962C8B-B14F-4D97-AF65-F5344CB8AC3E}">
        <p14:creationId xmlns:p14="http://schemas.microsoft.com/office/powerpoint/2010/main" val="115864879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p>
            <a:r>
              <a:rPr lang="en-US"/>
              <a:t>Click to add text</a:t>
            </a:r>
          </a:p>
        </p:txBody>
      </p:sp>
      <p:sp>
        <p:nvSpPr>
          <p:cNvPr id="5" name="Textplatzhalter 6"/>
          <p:cNvSpPr>
            <a:spLocks noGrp="1"/>
          </p:cNvSpPr>
          <p:nvPr>
            <p:ph type="body" sz="quarter" idx="12" hasCustomPrompt="1"/>
          </p:nvPr>
        </p:nvSpPr>
        <p:spPr bwMode="gray">
          <a:xfrm>
            <a:off x="518160" y="7686040"/>
            <a:ext cx="13594080" cy="231139"/>
          </a:xfrm>
        </p:spPr>
        <p:txBody>
          <a:bodyPr tIns="0" bIns="36000" anchor="b" anchorCtr="0"/>
          <a:lstStyle>
            <a:lvl1pPr marL="0" marR="0" indent="0" algn="l" defTabSz="1463004" rtl="0" eaLnBrk="1" fontAlgn="auto" latinLnBrk="0" hangingPunct="1">
              <a:lnSpc>
                <a:spcPct val="100000"/>
              </a:lnSpc>
              <a:spcBef>
                <a:spcPts val="0"/>
              </a:spcBef>
              <a:spcAft>
                <a:spcPts val="0"/>
              </a:spcAft>
              <a:buClrTx/>
              <a:buSzTx/>
              <a:buFont typeface="Arial" pitchFamily="34" charset="0"/>
              <a:buNone/>
              <a:tabLst/>
              <a:defRPr sz="1280">
                <a:solidFill>
                  <a:schemeClr val="bg2"/>
                </a:solidFill>
              </a:defRPr>
            </a:lvl1pPr>
            <a:lvl2pPr marL="0" indent="0">
              <a:spcBef>
                <a:spcPts val="480"/>
              </a:spcBef>
              <a:spcAft>
                <a:spcPts val="0"/>
              </a:spcAft>
              <a:buFont typeface="Arial" pitchFamily="34" charset="0"/>
              <a:buNone/>
              <a:defRPr sz="1440">
                <a:solidFill>
                  <a:schemeClr val="bg2"/>
                </a:solidFill>
              </a:defRPr>
            </a:lvl2pPr>
            <a:lvl3pPr marL="0" indent="0">
              <a:spcBef>
                <a:spcPts val="480"/>
              </a:spcBef>
              <a:spcAft>
                <a:spcPts val="0"/>
              </a:spcAft>
              <a:buFont typeface="Arial" pitchFamily="34" charset="0"/>
              <a:buNone/>
              <a:defRPr sz="1440">
                <a:solidFill>
                  <a:schemeClr val="bg2"/>
                </a:solidFill>
              </a:defRPr>
            </a:lvl3pPr>
            <a:lvl4pPr marL="0" indent="0">
              <a:spcBef>
                <a:spcPts val="480"/>
              </a:spcBef>
              <a:spcAft>
                <a:spcPts val="0"/>
              </a:spcAft>
              <a:buNone/>
              <a:defRPr sz="1440">
                <a:solidFill>
                  <a:schemeClr val="bg2"/>
                </a:solidFill>
              </a:defRPr>
            </a:lvl4pPr>
            <a:lvl5pPr marL="0" indent="0">
              <a:spcBef>
                <a:spcPts val="480"/>
              </a:spcBef>
              <a:spcAft>
                <a:spcPts val="0"/>
              </a:spcAft>
              <a:buNone/>
              <a:defRPr sz="1440" b="0">
                <a:solidFill>
                  <a:schemeClr val="bg2"/>
                </a:solidFill>
              </a:defRPr>
            </a:lvl5pPr>
            <a:lvl6pPr marL="0" indent="0">
              <a:spcBef>
                <a:spcPts val="480"/>
              </a:spcBef>
              <a:buFont typeface="Arial" pitchFamily="34" charset="0"/>
              <a:buNone/>
              <a:defRPr sz="1440">
                <a:solidFill>
                  <a:schemeClr val="bg2"/>
                </a:solidFill>
              </a:defRPr>
            </a:lvl6pPr>
            <a:lvl7pPr marL="0" indent="0">
              <a:spcBef>
                <a:spcPts val="480"/>
              </a:spcBef>
              <a:buFont typeface="Arial" pitchFamily="34" charset="0"/>
              <a:buNone/>
              <a:defRPr sz="1440">
                <a:solidFill>
                  <a:schemeClr val="bg2"/>
                </a:solidFill>
              </a:defRPr>
            </a:lvl7pPr>
            <a:lvl8pPr marL="0" indent="0">
              <a:spcBef>
                <a:spcPts val="480"/>
              </a:spcBef>
              <a:buFont typeface="Arial" pitchFamily="34" charset="0"/>
              <a:buNone/>
              <a:defRPr sz="1440">
                <a:solidFill>
                  <a:schemeClr val="bg2"/>
                </a:solidFill>
              </a:defRPr>
            </a:lvl8pPr>
            <a:lvl9pPr marL="0" indent="0">
              <a:spcBef>
                <a:spcPts val="480"/>
              </a:spcBef>
              <a:buFont typeface="Arial" pitchFamily="34" charset="0"/>
              <a:buNone/>
              <a:defRPr sz="1440">
                <a:solidFill>
                  <a:schemeClr val="bg2"/>
                </a:solidFill>
              </a:defRPr>
            </a:lvl9pPr>
          </a:lstStyle>
          <a:p>
            <a:pPr lvl="0"/>
            <a:r>
              <a:rPr lang="en-US" noProof="0"/>
              <a:t>[Source information]</a:t>
            </a:r>
          </a:p>
        </p:txBody>
      </p:sp>
      <p:sp>
        <p:nvSpPr>
          <p:cNvPr id="3" name="Slide Number Placeholder 2">
            <a:extLst>
              <a:ext uri="{FF2B5EF4-FFF2-40B4-BE49-F238E27FC236}">
                <a16:creationId xmlns:a16="http://schemas.microsoft.com/office/drawing/2014/main" id="{09CF4E05-B7FC-4697-9D12-7EEAE9D817D4}"/>
              </a:ext>
            </a:extLst>
          </p:cNvPr>
          <p:cNvSpPr>
            <a:spLocks noGrp="1"/>
          </p:cNvSpPr>
          <p:nvPr>
            <p:ph type="sldNum" sz="quarter" idx="13"/>
          </p:nvPr>
        </p:nvSpPr>
        <p:spPr/>
        <p:txBody>
          <a:bodyPr/>
          <a:lstStyle/>
          <a:p>
            <a:r>
              <a:rPr lang="en-US"/>
              <a:t>-- </a:t>
            </a:r>
            <a:fld id="{FA90507B-E157-4C4A-B4F0-815A6BC80C0D}" type="slidenum">
              <a:rPr lang="en-US" smtClean="0"/>
              <a:pPr/>
              <a:t>‹N›</a:t>
            </a:fld>
            <a:r>
              <a:rPr lang="en-US"/>
              <a:t> --</a:t>
            </a:r>
          </a:p>
        </p:txBody>
      </p:sp>
    </p:spTree>
    <p:extLst>
      <p:ext uri="{BB962C8B-B14F-4D97-AF65-F5344CB8AC3E}">
        <p14:creationId xmlns:p14="http://schemas.microsoft.com/office/powerpoint/2010/main" val="675893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Storyboard + 1 Image">
  <p:cSld name="Storyboard + 1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Shape 106"/>
        <p:cNvGrpSpPr/>
        <p:nvPr/>
      </p:nvGrpSpPr>
      <p:grpSpPr>
        <a:xfrm>
          <a:off x="0" y="0"/>
          <a:ext cx="0" cy="0"/>
          <a:chOff x="0" y="0"/>
          <a:chExt cx="0" cy="0"/>
        </a:xfrm>
      </p:grpSpPr>
      <p:sp>
        <p:nvSpPr>
          <p:cNvPr id="107" name="Google Shape;107;p21"/>
          <p:cNvSpPr txBox="1">
            <a:spLocks noGrp="1"/>
          </p:cNvSpPr>
          <p:nvPr>
            <p:ph type="title"/>
          </p:nvPr>
        </p:nvSpPr>
        <p:spPr>
          <a:xfrm>
            <a:off x="288951" y="350764"/>
            <a:ext cx="11834221" cy="1366559"/>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0643C"/>
              </a:buClr>
              <a:buSzPts val="1800"/>
              <a:buNone/>
              <a:defRPr>
                <a:latin typeface="Ubuntu Medium" panose="020B0604030602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08" name="Google Shape;108;p21"/>
          <p:cNvSpPr txBox="1">
            <a:spLocks noGrp="1"/>
          </p:cNvSpPr>
          <p:nvPr>
            <p:ph type="sldNum" idx="12"/>
          </p:nvPr>
        </p:nvSpPr>
        <p:spPr>
          <a:xfrm>
            <a:off x="12821193" y="7590609"/>
            <a:ext cx="1711235" cy="43815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a:t>
            </a:fld>
            <a:endParaRPr lang="en-US" sz="1320"/>
          </a:p>
        </p:txBody>
      </p:sp>
      <p:sp>
        <p:nvSpPr>
          <p:cNvPr id="109" name="Google Shape;109;p21"/>
          <p:cNvSpPr txBox="1">
            <a:spLocks noGrp="1"/>
          </p:cNvSpPr>
          <p:nvPr>
            <p:ph type="body" idx="1"/>
          </p:nvPr>
        </p:nvSpPr>
        <p:spPr>
          <a:xfrm>
            <a:off x="288952" y="3501389"/>
            <a:ext cx="4031574" cy="1605916"/>
          </a:xfrm>
          <a:prstGeom prst="rect">
            <a:avLst/>
          </a:prstGeom>
          <a:noFill/>
          <a:ln>
            <a:noFill/>
          </a:ln>
        </p:spPr>
        <p:txBody>
          <a:bodyPr spcFirstLastPara="1" wrap="square" lIns="91425" tIns="45700" rIns="91425" bIns="45700" anchor="t" anchorCtr="0">
            <a:noAutofit/>
          </a:bodyPr>
          <a:lstStyle>
            <a:lvl1pPr marL="548640" marR="0" lvl="0" indent="-274320" algn="l" rtl="0">
              <a:lnSpc>
                <a:spcPct val="90000"/>
              </a:lnSpc>
              <a:spcBef>
                <a:spcPts val="1200"/>
              </a:spcBef>
              <a:spcAft>
                <a:spcPts val="0"/>
              </a:spcAft>
              <a:buClr>
                <a:schemeClr val="dk1"/>
              </a:buClr>
              <a:buSzPts val="1800"/>
              <a:buFont typeface="Arial"/>
              <a:buNone/>
              <a:defRPr sz="2160" b="0" i="0" u="none" strike="noStrike" cap="none">
                <a:solidFill>
                  <a:schemeClr val="dk1"/>
                </a:solidFill>
                <a:latin typeface="Ubuntu Medium" panose="020B0604030602030204" pitchFamily="34" charset="0"/>
                <a:ea typeface="Ubuntu Medium" panose="020B0604030602030204" pitchFamily="34" charset="0"/>
                <a:cs typeface="Ubuntu Medium" panose="020B0604030602030204" pitchFamily="34" charset="0"/>
                <a:sym typeface="Proxima Nova"/>
              </a:defRPr>
            </a:lvl1pPr>
            <a:lvl2pPr marL="1097280" marR="0" lvl="1" indent="-274320" algn="l" rtl="0">
              <a:lnSpc>
                <a:spcPct val="90000"/>
              </a:lnSpc>
              <a:spcBef>
                <a:spcPts val="600"/>
              </a:spcBef>
              <a:spcAft>
                <a:spcPts val="0"/>
              </a:spcAft>
              <a:buClr>
                <a:schemeClr val="dk1"/>
              </a:buClr>
              <a:buSzPts val="1800"/>
              <a:buFont typeface="Arial"/>
              <a:buNone/>
              <a:defRPr sz="2160" b="0" i="0" u="none" strike="noStrike" cap="none">
                <a:solidFill>
                  <a:schemeClr val="dk1"/>
                </a:solidFill>
                <a:latin typeface="Proxima Nova"/>
                <a:ea typeface="Proxima Nova"/>
                <a:cs typeface="Proxima Nova"/>
                <a:sym typeface="Proxima Nova"/>
              </a:defRPr>
            </a:lvl2pPr>
            <a:lvl3pPr marL="1645920" marR="0" lvl="2" indent="-274320" algn="l" rtl="0">
              <a:lnSpc>
                <a:spcPct val="90000"/>
              </a:lnSpc>
              <a:spcBef>
                <a:spcPts val="600"/>
              </a:spcBef>
              <a:spcAft>
                <a:spcPts val="0"/>
              </a:spcAft>
              <a:buClr>
                <a:schemeClr val="dk1"/>
              </a:buClr>
              <a:buSzPts val="1800"/>
              <a:buFont typeface="Arial"/>
              <a:buNone/>
              <a:defRPr sz="2160" b="0" i="0" u="none" strike="noStrike" cap="none">
                <a:solidFill>
                  <a:schemeClr val="dk1"/>
                </a:solidFill>
                <a:latin typeface="Proxima Nova"/>
                <a:ea typeface="Proxima Nova"/>
                <a:cs typeface="Proxima Nova"/>
                <a:sym typeface="Proxima Nova"/>
              </a:defRPr>
            </a:lvl3pPr>
            <a:lvl4pPr marL="2194560" marR="0" lvl="3" indent="-274320" algn="l" rtl="0">
              <a:lnSpc>
                <a:spcPct val="90000"/>
              </a:lnSpc>
              <a:spcBef>
                <a:spcPts val="600"/>
              </a:spcBef>
              <a:spcAft>
                <a:spcPts val="0"/>
              </a:spcAft>
              <a:buClr>
                <a:schemeClr val="dk1"/>
              </a:buClr>
              <a:buSzPts val="1800"/>
              <a:buFont typeface="Arial"/>
              <a:buNone/>
              <a:defRPr sz="2160" b="0" i="0" u="none" strike="noStrike" cap="none">
                <a:solidFill>
                  <a:schemeClr val="dk1"/>
                </a:solidFill>
                <a:latin typeface="Proxima Nova"/>
                <a:ea typeface="Proxima Nova"/>
                <a:cs typeface="Proxima Nova"/>
                <a:sym typeface="Proxima Nova"/>
              </a:defRPr>
            </a:lvl4pPr>
            <a:lvl5pPr marL="2743200" marR="0" lvl="4" indent="-274320" algn="l" rtl="0">
              <a:lnSpc>
                <a:spcPct val="90000"/>
              </a:lnSpc>
              <a:spcBef>
                <a:spcPts val="600"/>
              </a:spcBef>
              <a:spcAft>
                <a:spcPts val="0"/>
              </a:spcAft>
              <a:buClr>
                <a:schemeClr val="dk1"/>
              </a:buClr>
              <a:buSzPts val="1800"/>
              <a:buFont typeface="Arial"/>
              <a:buNone/>
              <a:defRPr sz="2160" b="0" i="0" u="none" strike="noStrike" cap="none">
                <a:solidFill>
                  <a:schemeClr val="dk1"/>
                </a:solidFill>
                <a:latin typeface="Proxima Nova"/>
                <a:ea typeface="Proxima Nova"/>
                <a:cs typeface="Proxima Nova"/>
                <a:sym typeface="Proxima Nova"/>
              </a:defRPr>
            </a:lvl5pPr>
            <a:lvl6pPr marL="3291840" marR="0" lvl="5" indent="-411480" algn="l" rtl="0">
              <a:lnSpc>
                <a:spcPct val="90000"/>
              </a:lnSpc>
              <a:spcBef>
                <a:spcPts val="600"/>
              </a:spcBef>
              <a:spcAft>
                <a:spcPts val="0"/>
              </a:spcAft>
              <a:buClr>
                <a:schemeClr val="dk1"/>
              </a:buClr>
              <a:buSzPts val="1800"/>
              <a:buFont typeface="Arial"/>
              <a:buChar char="•"/>
              <a:defRPr sz="2160" b="0" i="0" u="none" strike="noStrike" cap="none">
                <a:solidFill>
                  <a:schemeClr val="dk1"/>
                </a:solidFill>
                <a:latin typeface="Calibri"/>
                <a:ea typeface="Calibri"/>
                <a:cs typeface="Calibri"/>
                <a:sym typeface="Calibri"/>
              </a:defRPr>
            </a:lvl6pPr>
            <a:lvl7pPr marL="3840480" marR="0" lvl="6" indent="-411480" algn="l" rtl="0">
              <a:lnSpc>
                <a:spcPct val="90000"/>
              </a:lnSpc>
              <a:spcBef>
                <a:spcPts val="600"/>
              </a:spcBef>
              <a:spcAft>
                <a:spcPts val="0"/>
              </a:spcAft>
              <a:buClr>
                <a:schemeClr val="dk1"/>
              </a:buClr>
              <a:buSzPts val="1800"/>
              <a:buFont typeface="Arial"/>
              <a:buChar char="•"/>
              <a:defRPr sz="2160" b="0" i="0" u="none" strike="noStrike" cap="none">
                <a:solidFill>
                  <a:schemeClr val="dk1"/>
                </a:solidFill>
                <a:latin typeface="Calibri"/>
                <a:ea typeface="Calibri"/>
                <a:cs typeface="Calibri"/>
                <a:sym typeface="Calibri"/>
              </a:defRPr>
            </a:lvl7pPr>
            <a:lvl8pPr marL="4389120" marR="0" lvl="7" indent="-411480" algn="l" rtl="0">
              <a:lnSpc>
                <a:spcPct val="90000"/>
              </a:lnSpc>
              <a:spcBef>
                <a:spcPts val="600"/>
              </a:spcBef>
              <a:spcAft>
                <a:spcPts val="0"/>
              </a:spcAft>
              <a:buClr>
                <a:schemeClr val="dk1"/>
              </a:buClr>
              <a:buSzPts val="1800"/>
              <a:buFont typeface="Arial"/>
              <a:buChar char="•"/>
              <a:defRPr sz="2160" b="0" i="0" u="none" strike="noStrike" cap="none">
                <a:solidFill>
                  <a:schemeClr val="dk1"/>
                </a:solidFill>
                <a:latin typeface="Calibri"/>
                <a:ea typeface="Calibri"/>
                <a:cs typeface="Calibri"/>
                <a:sym typeface="Calibri"/>
              </a:defRPr>
            </a:lvl8pPr>
            <a:lvl9pPr marL="4937760" marR="0" lvl="8" indent="-411480" algn="l" rtl="0">
              <a:lnSpc>
                <a:spcPct val="90000"/>
              </a:lnSpc>
              <a:spcBef>
                <a:spcPts val="600"/>
              </a:spcBef>
              <a:spcAft>
                <a:spcPts val="0"/>
              </a:spcAft>
              <a:buClr>
                <a:schemeClr val="dk1"/>
              </a:buClr>
              <a:buSzPts val="1800"/>
              <a:buFont typeface="Arial"/>
              <a:buChar char="•"/>
              <a:defRPr sz="216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31078740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G-Content and text">
    <p:spTree>
      <p:nvGrpSpPr>
        <p:cNvPr id="1" name=""/>
        <p:cNvGrpSpPr/>
        <p:nvPr/>
      </p:nvGrpSpPr>
      <p:grpSpPr>
        <a:xfrm>
          <a:off x="0" y="0"/>
          <a:ext cx="0" cy="0"/>
          <a:chOff x="0" y="0"/>
          <a:chExt cx="0" cy="0"/>
        </a:xfrm>
      </p:grpSpPr>
      <p:sp>
        <p:nvSpPr>
          <p:cNvPr id="3" name="Holder 2"/>
          <p:cNvSpPr>
            <a:spLocks noGrp="1"/>
          </p:cNvSpPr>
          <p:nvPr>
            <p:ph type="title" hasCustomPrompt="1"/>
          </p:nvPr>
        </p:nvSpPr>
        <p:spPr>
          <a:xfrm>
            <a:off x="874838" y="800237"/>
            <a:ext cx="9255760" cy="632323"/>
          </a:xfrm>
          <a:prstGeom prst="rect">
            <a:avLst/>
          </a:prstGeom>
        </p:spPr>
        <p:txBody>
          <a:bodyPr lIns="0" tIns="0" rIns="0" bIns="0"/>
          <a:lstStyle>
            <a:lvl1pPr>
              <a:defRPr sz="4480" b="0" baseline="0">
                <a:solidFill>
                  <a:srgbClr val="00843D"/>
                </a:solidFill>
                <a:latin typeface="DIN-Black" panose="020B0500000000000000" pitchFamily="34" charset="0"/>
              </a:defRPr>
            </a:lvl1pPr>
          </a:lstStyle>
          <a:p>
            <a:r>
              <a:rPr lang="en-US"/>
              <a:t>CLICK TO EDIT TEXT</a:t>
            </a:r>
            <a:endParaRPr/>
          </a:p>
        </p:txBody>
      </p:sp>
      <p:sp>
        <p:nvSpPr>
          <p:cNvPr id="5" name="Text Placeholder 5"/>
          <p:cNvSpPr>
            <a:spLocks noGrp="1"/>
          </p:cNvSpPr>
          <p:nvPr>
            <p:ph type="body" sz="quarter" idx="10"/>
          </p:nvPr>
        </p:nvSpPr>
        <p:spPr>
          <a:xfrm>
            <a:off x="880593" y="1732280"/>
            <a:ext cx="10955020" cy="4493261"/>
          </a:xfrm>
          <a:prstGeom prst="rect">
            <a:avLst/>
          </a:prstGeom>
        </p:spPr>
        <p:txBody>
          <a:bodyPr vert="horz"/>
          <a:lstStyle>
            <a:lvl1pPr>
              <a:defRPr sz="3200"/>
            </a:lvl1pPr>
            <a:lvl2pPr>
              <a:defRPr sz="2880"/>
            </a:lvl2pPr>
            <a:lvl3pPr>
              <a:defRPr sz="2560"/>
            </a:lvl3pPr>
            <a:lvl4pPr>
              <a:defRPr sz="224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4977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ody-1 column-Magenta">
    <p:spTree>
      <p:nvGrpSpPr>
        <p:cNvPr id="1" name=""/>
        <p:cNvGrpSpPr/>
        <p:nvPr/>
      </p:nvGrpSpPr>
      <p:grpSpPr>
        <a:xfrm>
          <a:off x="0" y="0"/>
          <a:ext cx="0" cy="0"/>
          <a:chOff x="0" y="0"/>
          <a:chExt cx="0" cy="0"/>
        </a:xfrm>
      </p:grpSpPr>
      <p:pic>
        <p:nvPicPr>
          <p:cNvPr id="10" name="Picture 9" descr="Elanco-ppt-temp_16x9_Dividers_Body.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2" name="Title 1"/>
          <p:cNvSpPr>
            <a:spLocks noGrp="1"/>
          </p:cNvSpPr>
          <p:nvPr>
            <p:ph type="title" hasCustomPrompt="1"/>
          </p:nvPr>
        </p:nvSpPr>
        <p:spPr/>
        <p:txBody>
          <a:bodyPr/>
          <a:lstStyle>
            <a:lvl1pPr>
              <a:defRPr baseline="0"/>
            </a:lvl1pPr>
          </a:lstStyle>
          <a:p>
            <a:r>
              <a:rPr lang="en-US"/>
              <a:t>CLICK TO EDIT BODY TITLE (ALL CAPS)</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7FD9226-F898-5242-BCE7-43277A971737}" type="slidenum">
              <a:rPr lang="en-US" smtClean="0"/>
              <a:t>‹N›</a:t>
            </a:fld>
            <a:endParaRPr lang="en-US"/>
          </a:p>
        </p:txBody>
      </p:sp>
      <p:pic>
        <p:nvPicPr>
          <p:cNvPr id="9" name="Picture 8" descr="elancologo_blue_fla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2657" y="7586386"/>
            <a:ext cx="809549" cy="401726"/>
          </a:xfrm>
          <a:prstGeom prst="rect">
            <a:avLst/>
          </a:prstGeom>
        </p:spPr>
      </p:pic>
      <p:sp>
        <p:nvSpPr>
          <p:cNvPr id="8" name="TextBox 7"/>
          <p:cNvSpPr txBox="1"/>
          <p:nvPr userDrawn="1"/>
        </p:nvSpPr>
        <p:spPr>
          <a:xfrm>
            <a:off x="1232206" y="7572667"/>
            <a:ext cx="4489054" cy="400110"/>
          </a:xfrm>
          <a:prstGeom prst="rect">
            <a:avLst/>
          </a:prstGeom>
          <a:noFill/>
        </p:spPr>
        <p:txBody>
          <a:bodyPr wrap="square" rtlCol="0" anchor="ctr">
            <a:spAutoFit/>
          </a:bodyPr>
          <a:ls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1000" kern="1200">
                <a:solidFill>
                  <a:srgbClr val="3D789F"/>
                </a:solidFill>
                <a:effectLst/>
                <a:latin typeface="Calibri" panose="020F0502020204030204" pitchFamily="34" charset="0"/>
                <a:ea typeface="+mn-ea"/>
                <a:cs typeface="Calibri" panose="020F0502020204030204" pitchFamily="34" charset="0"/>
              </a:rPr>
              <a:t>Elanco and the diagonal</a:t>
            </a:r>
            <a:r>
              <a:rPr lang="en-US" sz="1000" kern="1200" baseline="0">
                <a:solidFill>
                  <a:srgbClr val="3D789F"/>
                </a:solidFill>
                <a:effectLst/>
                <a:latin typeface="Calibri" panose="020F0502020204030204" pitchFamily="34" charset="0"/>
                <a:ea typeface="+mn-ea"/>
                <a:cs typeface="Calibri" panose="020F0502020204030204" pitchFamily="34" charset="0"/>
              </a:rPr>
              <a:t> bar logo are trademarks of Elanco or its affiliates</a:t>
            </a:r>
            <a:endParaRPr lang="en-US" sz="1000" kern="1200">
              <a:solidFill>
                <a:srgbClr val="3D789F"/>
              </a:solidFill>
              <a:effectLst/>
              <a:latin typeface="Calibri" panose="020F0502020204030204" pitchFamily="34" charset="0"/>
              <a:ea typeface="+mn-ea"/>
              <a:cs typeface="Calibri" panose="020F0502020204030204" pitchFamily="34" charset="0"/>
            </a:endParaRPr>
          </a:p>
          <a:p>
            <a:r>
              <a:rPr lang="en-US" sz="1000" kern="1200">
                <a:solidFill>
                  <a:srgbClr val="3D789F"/>
                </a:solidFill>
                <a:effectLst/>
                <a:latin typeface="Calibri" panose="020F0502020204030204" pitchFamily="34" charset="0"/>
                <a:ea typeface="+mn-ea"/>
                <a:cs typeface="Calibri" panose="020F0502020204030204" pitchFamily="34" charset="0"/>
              </a:rPr>
              <a:t>©2020 Elanco</a:t>
            </a:r>
          </a:p>
        </p:txBody>
      </p:sp>
    </p:spTree>
    <p:extLst>
      <p:ext uri="{BB962C8B-B14F-4D97-AF65-F5344CB8AC3E}">
        <p14:creationId xmlns:p14="http://schemas.microsoft.com/office/powerpoint/2010/main" val="220710355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userDrawn="1">
  <p:cSld name="Section Header 6">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45F2A9-1816-4BBB-BE9D-5D22652D3F48}"/>
              </a:ext>
            </a:extLst>
          </p:cNvPr>
          <p:cNvSpPr>
            <a:spLocks noGrp="1"/>
          </p:cNvSpPr>
          <p:nvPr>
            <p:ph type="body" idx="1"/>
          </p:nvPr>
        </p:nvSpPr>
        <p:spPr>
          <a:xfrm>
            <a:off x="502920" y="512826"/>
            <a:ext cx="10303459" cy="142646"/>
          </a:xfrm>
          <a:noFill/>
        </p:spPr>
        <p:txBody>
          <a:bodyPr anchor="ctr"/>
          <a:lstStyle>
            <a:lvl1pPr marL="0" indent="0" algn="l">
              <a:spcBef>
                <a:spcPts val="0"/>
              </a:spcBef>
              <a:buNone/>
              <a:defRPr sz="1080" b="0" spc="0" baseline="0">
                <a:solidFill>
                  <a:schemeClr val="tx2"/>
                </a:solidFill>
              </a:defRPr>
            </a:lvl1pPr>
            <a:lvl2pPr marL="548618" indent="0">
              <a:buNone/>
              <a:defRPr sz="2400">
                <a:solidFill>
                  <a:schemeClr val="tx1">
                    <a:tint val="75000"/>
                  </a:schemeClr>
                </a:solidFill>
              </a:defRPr>
            </a:lvl2pPr>
            <a:lvl3pPr marL="1097236" indent="0">
              <a:buNone/>
              <a:defRPr sz="2160">
                <a:solidFill>
                  <a:schemeClr val="tx1">
                    <a:tint val="75000"/>
                  </a:schemeClr>
                </a:solidFill>
              </a:defRPr>
            </a:lvl3pPr>
            <a:lvl4pPr marL="1645854" indent="0">
              <a:buNone/>
              <a:defRPr sz="1920">
                <a:solidFill>
                  <a:schemeClr val="tx1">
                    <a:tint val="75000"/>
                  </a:schemeClr>
                </a:solidFill>
              </a:defRPr>
            </a:lvl4pPr>
            <a:lvl5pPr marL="2194472" indent="0">
              <a:buNone/>
              <a:defRPr sz="1920">
                <a:solidFill>
                  <a:schemeClr val="tx1">
                    <a:tint val="75000"/>
                  </a:schemeClr>
                </a:solidFill>
              </a:defRPr>
            </a:lvl5pPr>
            <a:lvl6pPr marL="2743091" indent="0">
              <a:buNone/>
              <a:defRPr sz="1920">
                <a:solidFill>
                  <a:schemeClr val="tx1">
                    <a:tint val="75000"/>
                  </a:schemeClr>
                </a:solidFill>
              </a:defRPr>
            </a:lvl6pPr>
            <a:lvl7pPr marL="3291708" indent="0">
              <a:buNone/>
              <a:defRPr sz="1920">
                <a:solidFill>
                  <a:schemeClr val="tx1">
                    <a:tint val="75000"/>
                  </a:schemeClr>
                </a:solidFill>
              </a:defRPr>
            </a:lvl7pPr>
            <a:lvl8pPr marL="3840326" indent="0">
              <a:buNone/>
              <a:defRPr sz="1920">
                <a:solidFill>
                  <a:schemeClr val="tx1">
                    <a:tint val="75000"/>
                  </a:schemeClr>
                </a:solidFill>
              </a:defRPr>
            </a:lvl8pPr>
            <a:lvl9pPr marL="4388945" indent="0">
              <a:buNone/>
              <a:defRPr sz="1920">
                <a:solidFill>
                  <a:schemeClr val="tx1">
                    <a:tint val="75000"/>
                  </a:schemeClr>
                </a:solidFill>
              </a:defRPr>
            </a:lvl9pPr>
          </a:lstStyle>
          <a:p>
            <a:pPr lvl="0"/>
            <a:r>
              <a:rPr lang="it-IT"/>
              <a:t>Fare clic per modificare gli stili del testo dello schema</a:t>
            </a:r>
          </a:p>
        </p:txBody>
      </p:sp>
      <p:sp>
        <p:nvSpPr>
          <p:cNvPr id="2" name="Title 1">
            <a:extLst>
              <a:ext uri="{FF2B5EF4-FFF2-40B4-BE49-F238E27FC236}">
                <a16:creationId xmlns:a16="http://schemas.microsoft.com/office/drawing/2014/main" id="{1FACC65C-1E8A-4AD7-BF9E-A307D4C49436}"/>
              </a:ext>
            </a:extLst>
          </p:cNvPr>
          <p:cNvSpPr>
            <a:spLocks noGrp="1"/>
          </p:cNvSpPr>
          <p:nvPr>
            <p:ph type="title" hasCustomPrompt="1"/>
          </p:nvPr>
        </p:nvSpPr>
        <p:spPr>
          <a:xfrm>
            <a:off x="502920" y="731520"/>
            <a:ext cx="10303459" cy="3379622"/>
          </a:xfrm>
          <a:noFill/>
        </p:spPr>
        <p:txBody>
          <a:bodyPr anchor="t"/>
          <a:lstStyle>
            <a:lvl1pPr algn="l">
              <a:lnSpc>
                <a:spcPct val="85000"/>
              </a:lnSpc>
              <a:defRPr sz="5280" b="1" spc="-300" baseline="0">
                <a:solidFill>
                  <a:schemeClr val="tx2"/>
                </a:solidFill>
              </a:defRPr>
            </a:lvl1pPr>
          </a:lstStyle>
          <a:p>
            <a:r>
              <a:rPr lang="en-US"/>
              <a:t>Click to add Section</a:t>
            </a:r>
          </a:p>
        </p:txBody>
      </p:sp>
      <p:sp>
        <p:nvSpPr>
          <p:cNvPr id="8" name="Date Placeholder 5">
            <a:extLst>
              <a:ext uri="{FF2B5EF4-FFF2-40B4-BE49-F238E27FC236}">
                <a16:creationId xmlns:a16="http://schemas.microsoft.com/office/drawing/2014/main" id="{9E5222BF-68DE-4BE1-AD3F-97C5C20BB17F}"/>
              </a:ext>
            </a:extLst>
          </p:cNvPr>
          <p:cNvSpPr>
            <a:spLocks noGrp="1"/>
          </p:cNvSpPr>
          <p:nvPr>
            <p:ph type="dt" sz="half" idx="10"/>
          </p:nvPr>
        </p:nvSpPr>
        <p:spPr>
          <a:xfrm>
            <a:off x="502915" y="350902"/>
            <a:ext cx="10303459" cy="142646"/>
          </a:xfrm>
        </p:spPr>
        <p:txBody>
          <a:bodyPr/>
          <a:lstStyle/>
          <a:p>
            <a:r>
              <a:rPr lang="en-US"/>
              <a:t>Enter title via "insert&gt;header and footer&gt;fixed"</a:t>
            </a:r>
          </a:p>
        </p:txBody>
      </p:sp>
      <p:pic>
        <p:nvPicPr>
          <p:cNvPr id="9" name="Graphic 8">
            <a:extLst>
              <a:ext uri="{FF2B5EF4-FFF2-40B4-BE49-F238E27FC236}">
                <a16:creationId xmlns:a16="http://schemas.microsoft.com/office/drawing/2014/main" id="{4BB2F70F-769F-49CC-A2DB-5740EE112FD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893101" y="1253742"/>
            <a:ext cx="2737298" cy="1350401"/>
          </a:xfrm>
          <a:prstGeom prst="rect">
            <a:avLst/>
          </a:prstGeom>
        </p:spPr>
      </p:pic>
      <p:sp>
        <p:nvSpPr>
          <p:cNvPr id="10" name="Freeform: Shape 9">
            <a:extLst>
              <a:ext uri="{FF2B5EF4-FFF2-40B4-BE49-F238E27FC236}">
                <a16:creationId xmlns:a16="http://schemas.microsoft.com/office/drawing/2014/main" id="{7EAFCFD1-8ABF-410E-9B37-14A671F238CB}"/>
              </a:ext>
            </a:extLst>
          </p:cNvPr>
          <p:cNvSpPr>
            <a:spLocks noChangeAspect="1"/>
          </p:cNvSpPr>
          <p:nvPr userDrawn="1"/>
        </p:nvSpPr>
        <p:spPr>
          <a:xfrm flipH="1" flipV="1">
            <a:off x="3658" y="5671466"/>
            <a:ext cx="14626742" cy="2558134"/>
          </a:xfrm>
          <a:custGeom>
            <a:avLst/>
            <a:gdLst>
              <a:gd name="connsiteX0" fmla="*/ 3016800 w 3016799"/>
              <a:gd name="connsiteY0" fmla="*/ 0 h 527621"/>
              <a:gd name="connsiteX1" fmla="*/ 0 w 3016799"/>
              <a:gd name="connsiteY1" fmla="*/ 0 h 527621"/>
              <a:gd name="connsiteX2" fmla="*/ 0 w 3016799"/>
              <a:gd name="connsiteY2" fmla="*/ 527621 h 527621"/>
              <a:gd name="connsiteX3" fmla="*/ 3016800 w 3016799"/>
              <a:gd name="connsiteY3" fmla="*/ 232 h 527621"/>
            </a:gdLst>
            <a:ahLst/>
            <a:cxnLst>
              <a:cxn ang="0">
                <a:pos x="connsiteX0" y="connsiteY0"/>
              </a:cxn>
              <a:cxn ang="0">
                <a:pos x="connsiteX1" y="connsiteY1"/>
              </a:cxn>
              <a:cxn ang="0">
                <a:pos x="connsiteX2" y="connsiteY2"/>
              </a:cxn>
              <a:cxn ang="0">
                <a:pos x="connsiteX3" y="connsiteY3"/>
              </a:cxn>
            </a:cxnLst>
            <a:rect l="l" t="t" r="r" b="b"/>
            <a:pathLst>
              <a:path w="3016799" h="527621">
                <a:moveTo>
                  <a:pt x="3016800" y="0"/>
                </a:moveTo>
                <a:lnTo>
                  <a:pt x="0" y="0"/>
                </a:lnTo>
                <a:lnTo>
                  <a:pt x="0" y="527621"/>
                </a:lnTo>
                <a:lnTo>
                  <a:pt x="3016800" y="23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solidFill>
                <a:schemeClr val="lt1"/>
              </a:solidFill>
              <a:latin typeface="Calibri" panose="020F0502020204030204" pitchFamily="34" charset="0"/>
            </a:endParaRPr>
          </a:p>
        </p:txBody>
      </p:sp>
      <p:sp>
        <p:nvSpPr>
          <p:cNvPr id="13" name="Slide Number Placeholder 9">
            <a:extLst>
              <a:ext uri="{FF2B5EF4-FFF2-40B4-BE49-F238E27FC236}">
                <a16:creationId xmlns:a16="http://schemas.microsoft.com/office/drawing/2014/main" id="{0EB6705F-E8A3-4526-A86D-86CA88F45EAF}"/>
              </a:ext>
            </a:extLst>
          </p:cNvPr>
          <p:cNvSpPr>
            <a:spLocks noGrp="1"/>
          </p:cNvSpPr>
          <p:nvPr>
            <p:ph type="sldNum" sz="quarter" idx="12"/>
          </p:nvPr>
        </p:nvSpPr>
        <p:spPr>
          <a:xfrm>
            <a:off x="13826082" y="7805656"/>
            <a:ext cx="301399" cy="163830"/>
          </a:xfrm>
        </p:spPr>
        <p:txBody>
          <a:bodyPr/>
          <a:lstStyle>
            <a:lvl1pPr>
              <a:defRPr>
                <a:solidFill>
                  <a:schemeClr val="bg1"/>
                </a:solidFill>
              </a:defRPr>
            </a:lvl1pPr>
          </a:lstStyle>
          <a:p>
            <a:fld id="{4737D6AF-2FA5-476A-AF60-7A8CDF2E2DFB}" type="slidenum">
              <a:rPr lang="en-US" smtClean="0"/>
              <a:pPr/>
              <a:t>‹N›</a:t>
            </a:fld>
            <a:endParaRPr lang="en-US"/>
          </a:p>
        </p:txBody>
      </p:sp>
      <p:sp>
        <p:nvSpPr>
          <p:cNvPr id="14" name="Footer Placeholder 16">
            <a:extLst>
              <a:ext uri="{FF2B5EF4-FFF2-40B4-BE49-F238E27FC236}">
                <a16:creationId xmlns:a16="http://schemas.microsoft.com/office/drawing/2014/main" id="{97BFD631-B30B-41FA-973B-426723D60230}"/>
              </a:ext>
            </a:extLst>
          </p:cNvPr>
          <p:cNvSpPr>
            <a:spLocks noGrp="1"/>
          </p:cNvSpPr>
          <p:nvPr>
            <p:ph type="ftr" sz="quarter" idx="11"/>
          </p:nvPr>
        </p:nvSpPr>
        <p:spPr>
          <a:xfrm>
            <a:off x="6665976" y="7663008"/>
            <a:ext cx="7461504" cy="142646"/>
          </a:xfrm>
        </p:spPr>
        <p:txBody>
          <a:bodyPr/>
          <a:lstStyle>
            <a:lvl1pPr algn="r">
              <a:defRPr>
                <a:solidFill>
                  <a:schemeClr val="bg1"/>
                </a:solidFill>
              </a:defRPr>
            </a:lvl1pPr>
          </a:lstStyle>
          <a:p>
            <a:endParaRPr lang="en-US"/>
          </a:p>
        </p:txBody>
      </p:sp>
      <p:sp>
        <p:nvSpPr>
          <p:cNvPr id="15" name="Footer Placeholder 4">
            <a:extLst>
              <a:ext uri="{FF2B5EF4-FFF2-40B4-BE49-F238E27FC236}">
                <a16:creationId xmlns:a16="http://schemas.microsoft.com/office/drawing/2014/main" id="{7A626E15-FA7B-4DF7-8B05-BC5C1EEBD790}"/>
              </a:ext>
            </a:extLst>
          </p:cNvPr>
          <p:cNvSpPr txBox="1">
            <a:spLocks/>
          </p:cNvSpPr>
          <p:nvPr userDrawn="1"/>
        </p:nvSpPr>
        <p:spPr>
          <a:xfrm>
            <a:off x="3474720" y="7826838"/>
            <a:ext cx="7680960" cy="142646"/>
          </a:xfrm>
          <a:prstGeom prst="rect">
            <a:avLst/>
          </a:prstGeom>
        </p:spPr>
        <p:txBody>
          <a:bodyPr vert="horz" lIns="0" tIns="0" rIns="0" bIns="0" rtlCol="0" anchor="b">
            <a:noAutofit/>
          </a:bodyPr>
          <a:lstStyle>
            <a:defPPr>
              <a:defRPr lang="en-US"/>
            </a:defPPr>
            <a:lvl1pPr marL="0" algn="l" defTabSz="914400" rtl="0" eaLnBrk="1" latinLnBrk="0" hangingPunct="1">
              <a:defRPr sz="9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80">
                <a:solidFill>
                  <a:schemeClr val="bg1">
                    <a:alpha val="50000"/>
                  </a:schemeClr>
                </a:solidFill>
                <a:latin typeface="Calibri" panose="020F0502020204030204" pitchFamily="34" charset="0"/>
              </a:rPr>
              <a:t>© 2021 Elanco or its affiliates</a:t>
            </a:r>
          </a:p>
        </p:txBody>
      </p:sp>
    </p:spTree>
    <p:extLst>
      <p:ext uri="{BB962C8B-B14F-4D97-AF65-F5344CB8AC3E}">
        <p14:creationId xmlns:p14="http://schemas.microsoft.com/office/powerpoint/2010/main" val="4218835377"/>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Body-2 Column-Magenta">
    <p:spTree>
      <p:nvGrpSpPr>
        <p:cNvPr id="1" name=""/>
        <p:cNvGrpSpPr/>
        <p:nvPr/>
      </p:nvGrpSpPr>
      <p:grpSpPr>
        <a:xfrm>
          <a:off x="0" y="0"/>
          <a:ext cx="0" cy="0"/>
          <a:chOff x="0" y="0"/>
          <a:chExt cx="0" cy="0"/>
        </a:xfrm>
      </p:grpSpPr>
      <p:pic>
        <p:nvPicPr>
          <p:cNvPr id="9" name="Picture 8" descr="Elanco-ppt-temp_16x9_Dividers_Body.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2" name="Title 1"/>
          <p:cNvSpPr>
            <a:spLocks noGrp="1"/>
          </p:cNvSpPr>
          <p:nvPr>
            <p:ph type="title" hasCustomPrompt="1"/>
          </p:nvPr>
        </p:nvSpPr>
        <p:spPr/>
        <p:txBody>
          <a:bodyPr/>
          <a:lstStyle>
            <a:lvl1pPr>
              <a:defRPr baseline="0"/>
            </a:lvl1pPr>
          </a:lstStyle>
          <a:p>
            <a:r>
              <a:rPr lang="en-US"/>
              <a:t>CLICK TO EDIT BODY (2 COLUMN TEXT) TITLE</a:t>
            </a:r>
          </a:p>
        </p:txBody>
      </p:sp>
      <p:sp>
        <p:nvSpPr>
          <p:cNvPr id="3" name="Content Placeholder 2"/>
          <p:cNvSpPr>
            <a:spLocks noGrp="1"/>
          </p:cNvSpPr>
          <p:nvPr>
            <p:ph sz="half" idx="1"/>
          </p:nvPr>
        </p:nvSpPr>
        <p:spPr>
          <a:xfrm>
            <a:off x="731520" y="1671812"/>
            <a:ext cx="6461760" cy="5679584"/>
          </a:xfrm>
        </p:spPr>
        <p:txBody>
          <a:bodyPr/>
          <a:lstStyle>
            <a:lvl1pPr>
              <a:defRPr sz="38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437120" y="1671812"/>
            <a:ext cx="6461760" cy="5679584"/>
          </a:xfrm>
        </p:spPr>
        <p:txBody>
          <a:bodyPr/>
          <a:lstStyle>
            <a:lvl1pPr>
              <a:defRPr sz="38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7FD9226-F898-5242-BCE7-43277A971737}" type="slidenum">
              <a:rPr lang="en-US" smtClean="0"/>
              <a:t>‹N›</a:t>
            </a:fld>
            <a:endParaRPr lang="en-US"/>
          </a:p>
        </p:txBody>
      </p:sp>
      <p:pic>
        <p:nvPicPr>
          <p:cNvPr id="11" name="Picture 10" descr="elancologo_blue_fla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2657" y="7586386"/>
            <a:ext cx="809549" cy="401726"/>
          </a:xfrm>
          <a:prstGeom prst="rect">
            <a:avLst/>
          </a:prstGeom>
        </p:spPr>
      </p:pic>
      <p:sp>
        <p:nvSpPr>
          <p:cNvPr id="10" name="TextBox 9"/>
          <p:cNvSpPr txBox="1"/>
          <p:nvPr userDrawn="1"/>
        </p:nvSpPr>
        <p:spPr>
          <a:xfrm>
            <a:off x="1232206" y="7572667"/>
            <a:ext cx="4489054" cy="400110"/>
          </a:xfrm>
          <a:prstGeom prst="rect">
            <a:avLst/>
          </a:prstGeom>
          <a:noFill/>
        </p:spPr>
        <p:txBody>
          <a:bodyPr wrap="square" rtlCol="0" anchor="ctr">
            <a:spAutoFit/>
          </a:bodyPr>
          <a:ls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1000" kern="1200">
                <a:solidFill>
                  <a:srgbClr val="3D789F"/>
                </a:solidFill>
                <a:effectLst/>
                <a:latin typeface="Calibri" panose="020F0502020204030204" pitchFamily="34" charset="0"/>
                <a:ea typeface="+mn-ea"/>
                <a:cs typeface="Calibri" panose="020F0502020204030204" pitchFamily="34" charset="0"/>
              </a:rPr>
              <a:t>Elanco and the diagonal</a:t>
            </a:r>
            <a:r>
              <a:rPr lang="en-US" sz="1000" kern="1200" baseline="0">
                <a:solidFill>
                  <a:srgbClr val="3D789F"/>
                </a:solidFill>
                <a:effectLst/>
                <a:latin typeface="Calibri" panose="020F0502020204030204" pitchFamily="34" charset="0"/>
                <a:ea typeface="+mn-ea"/>
                <a:cs typeface="Calibri" panose="020F0502020204030204" pitchFamily="34" charset="0"/>
              </a:rPr>
              <a:t> bar logo are trademarks of Elanco or its affiliates</a:t>
            </a:r>
            <a:endParaRPr lang="en-US" sz="1000" kern="1200">
              <a:solidFill>
                <a:srgbClr val="3D789F"/>
              </a:solidFill>
              <a:effectLst/>
              <a:latin typeface="Calibri" panose="020F0502020204030204" pitchFamily="34" charset="0"/>
              <a:ea typeface="+mn-ea"/>
              <a:cs typeface="Calibri" panose="020F0502020204030204" pitchFamily="34" charset="0"/>
            </a:endParaRPr>
          </a:p>
          <a:p>
            <a:r>
              <a:rPr lang="en-US" sz="1000" kern="1200">
                <a:solidFill>
                  <a:srgbClr val="3D789F"/>
                </a:solidFill>
                <a:effectLst/>
                <a:latin typeface="Calibri" panose="020F0502020204030204" pitchFamily="34" charset="0"/>
                <a:ea typeface="+mn-ea"/>
                <a:cs typeface="Calibri" panose="020F0502020204030204" pitchFamily="34" charset="0"/>
              </a:rPr>
              <a:t>©2020 Elanco</a:t>
            </a:r>
          </a:p>
        </p:txBody>
      </p:sp>
    </p:spTree>
    <p:extLst>
      <p:ext uri="{BB962C8B-B14F-4D97-AF65-F5344CB8AC3E}">
        <p14:creationId xmlns:p14="http://schemas.microsoft.com/office/powerpoint/2010/main" val="65092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ody-blank-magenta">
    <p:spTree>
      <p:nvGrpSpPr>
        <p:cNvPr id="1" name=""/>
        <p:cNvGrpSpPr/>
        <p:nvPr/>
      </p:nvGrpSpPr>
      <p:grpSpPr>
        <a:xfrm>
          <a:off x="0" y="0"/>
          <a:ext cx="0" cy="0"/>
          <a:chOff x="0" y="0"/>
          <a:chExt cx="0" cy="0"/>
        </a:xfrm>
      </p:grpSpPr>
      <p:pic>
        <p:nvPicPr>
          <p:cNvPr id="5" name="Picture 4" descr="Elanco-ppt-temp_16x9_Dividers_Body_White_.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2" name="Title 1"/>
          <p:cNvSpPr>
            <a:spLocks noGrp="1"/>
          </p:cNvSpPr>
          <p:nvPr>
            <p:ph type="title" hasCustomPrompt="1"/>
          </p:nvPr>
        </p:nvSpPr>
        <p:spPr/>
        <p:txBody>
          <a:bodyPr/>
          <a:lstStyle/>
          <a:p>
            <a:r>
              <a:rPr lang="en-US"/>
              <a:t>CLICK TO EDIT BODY TITLE (use this page if you need a blank background for imagery)</a:t>
            </a:r>
          </a:p>
        </p:txBody>
      </p:sp>
      <p:sp>
        <p:nvSpPr>
          <p:cNvPr id="3" name="Slide Number Placeholder 2"/>
          <p:cNvSpPr>
            <a:spLocks noGrp="1"/>
          </p:cNvSpPr>
          <p:nvPr>
            <p:ph type="sldNum" sz="quarter" idx="10"/>
          </p:nvPr>
        </p:nvSpPr>
        <p:spPr/>
        <p:txBody>
          <a:bodyPr/>
          <a:lstStyle/>
          <a:p>
            <a:fld id="{17FD9226-F898-5242-BCE7-43277A971737}" type="slidenum">
              <a:rPr lang="en-US" smtClean="0"/>
              <a:pPr/>
              <a:t>‹N›</a:t>
            </a:fld>
            <a:endParaRPr lang="en-US"/>
          </a:p>
        </p:txBody>
      </p:sp>
      <p:pic>
        <p:nvPicPr>
          <p:cNvPr id="7" name="Picture 6" descr="elancologo_blue_fla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2657" y="7586386"/>
            <a:ext cx="809549" cy="401726"/>
          </a:xfrm>
          <a:prstGeom prst="rect">
            <a:avLst/>
          </a:prstGeom>
        </p:spPr>
      </p:pic>
      <p:sp>
        <p:nvSpPr>
          <p:cNvPr id="8" name="TextBox 7"/>
          <p:cNvSpPr txBox="1"/>
          <p:nvPr userDrawn="1"/>
        </p:nvSpPr>
        <p:spPr>
          <a:xfrm>
            <a:off x="1232206" y="7572667"/>
            <a:ext cx="4489054" cy="400110"/>
          </a:xfrm>
          <a:prstGeom prst="rect">
            <a:avLst/>
          </a:prstGeom>
          <a:noFill/>
        </p:spPr>
        <p:txBody>
          <a:bodyPr wrap="square" rtlCol="0" anchor="ctr">
            <a:spAutoFit/>
          </a:bodyPr>
          <a:ls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1000" kern="1200">
                <a:solidFill>
                  <a:srgbClr val="3D789F"/>
                </a:solidFill>
                <a:effectLst/>
                <a:latin typeface="Calibri" panose="020F0502020204030204" pitchFamily="34" charset="0"/>
                <a:ea typeface="+mn-ea"/>
                <a:cs typeface="Calibri" panose="020F0502020204030204" pitchFamily="34" charset="0"/>
              </a:rPr>
              <a:t>Elanco and the diagonal</a:t>
            </a:r>
            <a:r>
              <a:rPr lang="en-US" sz="1000" kern="1200" baseline="0">
                <a:solidFill>
                  <a:srgbClr val="3D789F"/>
                </a:solidFill>
                <a:effectLst/>
                <a:latin typeface="Calibri" panose="020F0502020204030204" pitchFamily="34" charset="0"/>
                <a:ea typeface="+mn-ea"/>
                <a:cs typeface="Calibri" panose="020F0502020204030204" pitchFamily="34" charset="0"/>
              </a:rPr>
              <a:t> bar logo are trademarks of Elanco or its affiliates</a:t>
            </a:r>
            <a:endParaRPr lang="en-US" sz="1000" kern="1200">
              <a:solidFill>
                <a:srgbClr val="3D789F"/>
              </a:solidFill>
              <a:effectLst/>
              <a:latin typeface="Calibri" panose="020F0502020204030204" pitchFamily="34" charset="0"/>
              <a:ea typeface="+mn-ea"/>
              <a:cs typeface="Calibri" panose="020F0502020204030204" pitchFamily="34" charset="0"/>
            </a:endParaRPr>
          </a:p>
          <a:p>
            <a:r>
              <a:rPr lang="en-US" sz="1000" kern="1200">
                <a:solidFill>
                  <a:srgbClr val="3D789F"/>
                </a:solidFill>
                <a:effectLst/>
                <a:latin typeface="Calibri" panose="020F0502020204030204" pitchFamily="34" charset="0"/>
                <a:ea typeface="+mn-ea"/>
                <a:cs typeface="Calibri" panose="020F0502020204030204" pitchFamily="34" charset="0"/>
              </a:rPr>
              <a:t>©2020 Elanco</a:t>
            </a:r>
          </a:p>
        </p:txBody>
      </p:sp>
    </p:spTree>
    <p:extLst>
      <p:ext uri="{BB962C8B-B14F-4D97-AF65-F5344CB8AC3E}">
        <p14:creationId xmlns:p14="http://schemas.microsoft.com/office/powerpoint/2010/main" val="3849079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ody-dark_blank-Magenta">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2" name="Title 1"/>
          <p:cNvSpPr>
            <a:spLocks noGrp="1"/>
          </p:cNvSpPr>
          <p:nvPr>
            <p:ph type="title" hasCustomPrompt="1"/>
          </p:nvPr>
        </p:nvSpPr>
        <p:spPr/>
        <p:txBody>
          <a:bodyPr/>
          <a:lstStyle>
            <a:lvl1pPr>
              <a:defRPr>
                <a:solidFill>
                  <a:schemeClr val="bg1"/>
                </a:solidFill>
              </a:defRPr>
            </a:lvl1pPr>
          </a:lstStyle>
          <a:p>
            <a:r>
              <a:rPr lang="en-US"/>
              <a:t>CLICK TO EDIT BODY TITLE (use this page if you need a blank background for imagery)</a:t>
            </a:r>
          </a:p>
        </p:txBody>
      </p:sp>
      <p:sp>
        <p:nvSpPr>
          <p:cNvPr id="3" name="Slide Number Placeholder 2"/>
          <p:cNvSpPr>
            <a:spLocks noGrp="1"/>
          </p:cNvSpPr>
          <p:nvPr>
            <p:ph type="sldNum" sz="quarter" idx="10"/>
          </p:nvPr>
        </p:nvSpPr>
        <p:spPr/>
        <p:txBody>
          <a:bodyPr/>
          <a:lstStyle/>
          <a:p>
            <a:fld id="{17FD9226-F898-5242-BCE7-43277A971737}" type="slidenum">
              <a:rPr lang="en-US" smtClean="0"/>
              <a:pPr/>
              <a:t>‹N›</a:t>
            </a:fld>
            <a:endParaRPr lang="en-US"/>
          </a:p>
        </p:txBody>
      </p:sp>
      <p:pic>
        <p:nvPicPr>
          <p:cNvPr id="7" name="Picture 6" descr="elancologo_blue_fla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2657" y="7586386"/>
            <a:ext cx="809549" cy="401726"/>
          </a:xfrm>
          <a:prstGeom prst="rect">
            <a:avLst/>
          </a:prstGeom>
        </p:spPr>
      </p:pic>
      <p:sp>
        <p:nvSpPr>
          <p:cNvPr id="8" name="TextBox 7"/>
          <p:cNvSpPr txBox="1"/>
          <p:nvPr userDrawn="1"/>
        </p:nvSpPr>
        <p:spPr>
          <a:xfrm>
            <a:off x="1232206" y="7572667"/>
            <a:ext cx="4489054" cy="400110"/>
          </a:xfrm>
          <a:prstGeom prst="rect">
            <a:avLst/>
          </a:prstGeom>
          <a:noFill/>
        </p:spPr>
        <p:txBody>
          <a:bodyPr wrap="square" rtlCol="0" anchor="ctr">
            <a:spAutoFit/>
          </a:bodyPr>
          <a:ls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1000" kern="1200">
                <a:solidFill>
                  <a:srgbClr val="3D789F"/>
                </a:solidFill>
                <a:effectLst/>
                <a:latin typeface="Calibri" panose="020F0502020204030204" pitchFamily="34" charset="0"/>
                <a:ea typeface="+mn-ea"/>
                <a:cs typeface="Calibri" panose="020F0502020204030204" pitchFamily="34" charset="0"/>
              </a:rPr>
              <a:t>Elanco and the diagonal</a:t>
            </a:r>
            <a:r>
              <a:rPr lang="en-US" sz="1000" kern="1200" baseline="0">
                <a:solidFill>
                  <a:srgbClr val="3D789F"/>
                </a:solidFill>
                <a:effectLst/>
                <a:latin typeface="Calibri" panose="020F0502020204030204" pitchFamily="34" charset="0"/>
                <a:ea typeface="+mn-ea"/>
                <a:cs typeface="Calibri" panose="020F0502020204030204" pitchFamily="34" charset="0"/>
              </a:rPr>
              <a:t> bar logo are trademarks of Elanco or its affiliates</a:t>
            </a:r>
            <a:endParaRPr lang="en-US" sz="1000" kern="1200">
              <a:solidFill>
                <a:srgbClr val="3D789F"/>
              </a:solidFill>
              <a:effectLst/>
              <a:latin typeface="Calibri" panose="020F0502020204030204" pitchFamily="34" charset="0"/>
              <a:ea typeface="+mn-ea"/>
              <a:cs typeface="Calibri" panose="020F0502020204030204" pitchFamily="34" charset="0"/>
            </a:endParaRPr>
          </a:p>
          <a:p>
            <a:r>
              <a:rPr lang="en-US" sz="1000" kern="1200">
                <a:solidFill>
                  <a:srgbClr val="3D789F"/>
                </a:solidFill>
                <a:effectLst/>
                <a:latin typeface="Calibri" panose="020F0502020204030204" pitchFamily="34" charset="0"/>
                <a:ea typeface="+mn-ea"/>
                <a:cs typeface="Calibri" panose="020F0502020204030204" pitchFamily="34" charset="0"/>
              </a:rPr>
              <a:t>©2020 Elanco</a:t>
            </a:r>
          </a:p>
        </p:txBody>
      </p:sp>
    </p:spTree>
    <p:extLst>
      <p:ext uri="{BB962C8B-B14F-4D97-AF65-F5344CB8AC3E}">
        <p14:creationId xmlns:p14="http://schemas.microsoft.com/office/powerpoint/2010/main" val="264013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ody-1 column-Green">
    <p:spTree>
      <p:nvGrpSpPr>
        <p:cNvPr id="1" name=""/>
        <p:cNvGrpSpPr/>
        <p:nvPr/>
      </p:nvGrpSpPr>
      <p:grpSpPr>
        <a:xfrm>
          <a:off x="0" y="0"/>
          <a:ext cx="0" cy="0"/>
          <a:chOff x="0" y="0"/>
          <a:chExt cx="0" cy="0"/>
        </a:xfrm>
      </p:grpSpPr>
      <p:pic>
        <p:nvPicPr>
          <p:cNvPr id="8" name="Picture 7" descr="Elanco-ppt-temp_16x9_Dividers_Body2.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2" name="Title 1"/>
          <p:cNvSpPr>
            <a:spLocks noGrp="1"/>
          </p:cNvSpPr>
          <p:nvPr>
            <p:ph type="title" hasCustomPrompt="1"/>
          </p:nvPr>
        </p:nvSpPr>
        <p:spPr/>
        <p:txBody>
          <a:bodyPr/>
          <a:lstStyle>
            <a:lvl1pPr>
              <a:defRPr baseline="0"/>
            </a:lvl1pPr>
          </a:lstStyle>
          <a:p>
            <a:r>
              <a:rPr lang="en-US"/>
              <a:t>CLICK TO EDIT BODY TITLE (ALL CAPS)</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7FD9226-F898-5242-BCE7-43277A971737}" type="slidenum">
              <a:rPr lang="en-US" smtClean="0"/>
              <a:t>‹N›</a:t>
            </a:fld>
            <a:endParaRPr lang="en-US"/>
          </a:p>
        </p:txBody>
      </p:sp>
      <p:pic>
        <p:nvPicPr>
          <p:cNvPr id="10" name="Picture 9" descr="elancologo_blue_fla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2657" y="7586386"/>
            <a:ext cx="809549" cy="401726"/>
          </a:xfrm>
          <a:prstGeom prst="rect">
            <a:avLst/>
          </a:prstGeom>
        </p:spPr>
      </p:pic>
      <p:sp>
        <p:nvSpPr>
          <p:cNvPr id="9" name="TextBox 8"/>
          <p:cNvSpPr txBox="1"/>
          <p:nvPr userDrawn="1"/>
        </p:nvSpPr>
        <p:spPr>
          <a:xfrm>
            <a:off x="1232206" y="7572667"/>
            <a:ext cx="4489054" cy="400110"/>
          </a:xfrm>
          <a:prstGeom prst="rect">
            <a:avLst/>
          </a:prstGeom>
          <a:noFill/>
        </p:spPr>
        <p:txBody>
          <a:bodyPr wrap="square" rtlCol="0" anchor="ctr">
            <a:spAutoFit/>
          </a:bodyPr>
          <a:ls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1000" kern="1200">
                <a:solidFill>
                  <a:srgbClr val="3D789F"/>
                </a:solidFill>
                <a:effectLst/>
                <a:latin typeface="Calibri" panose="020F0502020204030204" pitchFamily="34" charset="0"/>
                <a:ea typeface="+mn-ea"/>
                <a:cs typeface="Calibri" panose="020F0502020204030204" pitchFamily="34" charset="0"/>
              </a:rPr>
              <a:t>Elanco and the diagonal</a:t>
            </a:r>
            <a:r>
              <a:rPr lang="en-US" sz="1000" kern="1200" baseline="0">
                <a:solidFill>
                  <a:srgbClr val="3D789F"/>
                </a:solidFill>
                <a:effectLst/>
                <a:latin typeface="Calibri" panose="020F0502020204030204" pitchFamily="34" charset="0"/>
                <a:ea typeface="+mn-ea"/>
                <a:cs typeface="Calibri" panose="020F0502020204030204" pitchFamily="34" charset="0"/>
              </a:rPr>
              <a:t> bar logo are trademarks of Elanco or its affiliates</a:t>
            </a:r>
            <a:endParaRPr lang="en-US" sz="1000" kern="1200">
              <a:solidFill>
                <a:srgbClr val="3D789F"/>
              </a:solidFill>
              <a:effectLst/>
              <a:latin typeface="Calibri" panose="020F0502020204030204" pitchFamily="34" charset="0"/>
              <a:ea typeface="+mn-ea"/>
              <a:cs typeface="Calibri" panose="020F0502020204030204" pitchFamily="34" charset="0"/>
            </a:endParaRPr>
          </a:p>
          <a:p>
            <a:r>
              <a:rPr lang="en-US" sz="1000" kern="1200">
                <a:solidFill>
                  <a:srgbClr val="3D789F"/>
                </a:solidFill>
                <a:effectLst/>
                <a:latin typeface="Calibri" panose="020F0502020204030204" pitchFamily="34" charset="0"/>
                <a:ea typeface="+mn-ea"/>
                <a:cs typeface="Calibri" panose="020F0502020204030204" pitchFamily="34" charset="0"/>
              </a:rPr>
              <a:t>©2020 Elanco</a:t>
            </a:r>
          </a:p>
        </p:txBody>
      </p:sp>
    </p:spTree>
    <p:extLst>
      <p:ext uri="{BB962C8B-B14F-4D97-AF65-F5344CB8AC3E}">
        <p14:creationId xmlns:p14="http://schemas.microsoft.com/office/powerpoint/2010/main" val="3128008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Body-2 Column-Green">
    <p:spTree>
      <p:nvGrpSpPr>
        <p:cNvPr id="1" name=""/>
        <p:cNvGrpSpPr/>
        <p:nvPr/>
      </p:nvGrpSpPr>
      <p:grpSpPr>
        <a:xfrm>
          <a:off x="0" y="0"/>
          <a:ext cx="0" cy="0"/>
          <a:chOff x="0" y="0"/>
          <a:chExt cx="0" cy="0"/>
        </a:xfrm>
      </p:grpSpPr>
      <p:pic>
        <p:nvPicPr>
          <p:cNvPr id="11" name="Picture 10" descr="Elanco-ppt-temp_16x9_Dividers_Body2.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2" name="Title 1"/>
          <p:cNvSpPr>
            <a:spLocks noGrp="1"/>
          </p:cNvSpPr>
          <p:nvPr>
            <p:ph type="title" hasCustomPrompt="1"/>
          </p:nvPr>
        </p:nvSpPr>
        <p:spPr/>
        <p:txBody>
          <a:bodyPr/>
          <a:lstStyle>
            <a:lvl1pPr>
              <a:defRPr baseline="0"/>
            </a:lvl1pPr>
          </a:lstStyle>
          <a:p>
            <a:r>
              <a:rPr lang="en-US"/>
              <a:t>CLICK TO EDIT BODY (2 COLUMN TEXT) TITLE</a:t>
            </a:r>
          </a:p>
        </p:txBody>
      </p:sp>
      <p:sp>
        <p:nvSpPr>
          <p:cNvPr id="3" name="Content Placeholder 2"/>
          <p:cNvSpPr>
            <a:spLocks noGrp="1"/>
          </p:cNvSpPr>
          <p:nvPr>
            <p:ph sz="half" idx="1"/>
          </p:nvPr>
        </p:nvSpPr>
        <p:spPr>
          <a:xfrm>
            <a:off x="731520" y="1671812"/>
            <a:ext cx="6461760" cy="5679584"/>
          </a:xfrm>
        </p:spPr>
        <p:txBody>
          <a:bodyPr/>
          <a:lstStyle>
            <a:lvl1pPr>
              <a:defRPr sz="38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437120" y="1671812"/>
            <a:ext cx="6461760" cy="5679584"/>
          </a:xfrm>
        </p:spPr>
        <p:txBody>
          <a:bodyPr/>
          <a:lstStyle>
            <a:lvl1pPr>
              <a:defRPr sz="38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7FD9226-F898-5242-BCE7-43277A971737}" type="slidenum">
              <a:rPr lang="en-US" smtClean="0"/>
              <a:t>‹N›</a:t>
            </a:fld>
            <a:endParaRPr lang="en-US"/>
          </a:p>
        </p:txBody>
      </p:sp>
      <p:pic>
        <p:nvPicPr>
          <p:cNvPr id="10" name="Picture 9" descr="elancologo_blue_fla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2657" y="7586386"/>
            <a:ext cx="809549" cy="401726"/>
          </a:xfrm>
          <a:prstGeom prst="rect">
            <a:avLst/>
          </a:prstGeom>
        </p:spPr>
      </p:pic>
      <p:sp>
        <p:nvSpPr>
          <p:cNvPr id="9" name="TextBox 8"/>
          <p:cNvSpPr txBox="1"/>
          <p:nvPr userDrawn="1"/>
        </p:nvSpPr>
        <p:spPr>
          <a:xfrm>
            <a:off x="1232206" y="7572667"/>
            <a:ext cx="4489054" cy="400110"/>
          </a:xfrm>
          <a:prstGeom prst="rect">
            <a:avLst/>
          </a:prstGeom>
          <a:noFill/>
        </p:spPr>
        <p:txBody>
          <a:bodyPr wrap="square" rtlCol="0" anchor="ctr">
            <a:spAutoFit/>
          </a:bodyPr>
          <a:ls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1000" kern="1200">
                <a:solidFill>
                  <a:srgbClr val="3D789F"/>
                </a:solidFill>
                <a:effectLst/>
                <a:latin typeface="Calibri" panose="020F0502020204030204" pitchFamily="34" charset="0"/>
                <a:ea typeface="+mn-ea"/>
                <a:cs typeface="Calibri" panose="020F0502020204030204" pitchFamily="34" charset="0"/>
              </a:rPr>
              <a:t>Elanco and the diagonal</a:t>
            </a:r>
            <a:r>
              <a:rPr lang="en-US" sz="1000" kern="1200" baseline="0">
                <a:solidFill>
                  <a:srgbClr val="3D789F"/>
                </a:solidFill>
                <a:effectLst/>
                <a:latin typeface="Calibri" panose="020F0502020204030204" pitchFamily="34" charset="0"/>
                <a:ea typeface="+mn-ea"/>
                <a:cs typeface="Calibri" panose="020F0502020204030204" pitchFamily="34" charset="0"/>
              </a:rPr>
              <a:t> bar logo are trademarks of Elanco or its affiliates</a:t>
            </a:r>
            <a:endParaRPr lang="en-US" sz="1000" kern="1200">
              <a:solidFill>
                <a:srgbClr val="3D789F"/>
              </a:solidFill>
              <a:effectLst/>
              <a:latin typeface="Calibri" panose="020F0502020204030204" pitchFamily="34" charset="0"/>
              <a:ea typeface="+mn-ea"/>
              <a:cs typeface="Calibri" panose="020F0502020204030204" pitchFamily="34" charset="0"/>
            </a:endParaRPr>
          </a:p>
          <a:p>
            <a:r>
              <a:rPr lang="en-US" sz="1000" kern="1200">
                <a:solidFill>
                  <a:srgbClr val="3D789F"/>
                </a:solidFill>
                <a:effectLst/>
                <a:latin typeface="Calibri" panose="020F0502020204030204" pitchFamily="34" charset="0"/>
                <a:ea typeface="+mn-ea"/>
                <a:cs typeface="Calibri" panose="020F0502020204030204" pitchFamily="34" charset="0"/>
              </a:rPr>
              <a:t>©2020 Elanco</a:t>
            </a:r>
          </a:p>
        </p:txBody>
      </p:sp>
    </p:spTree>
    <p:extLst>
      <p:ext uri="{BB962C8B-B14F-4D97-AF65-F5344CB8AC3E}">
        <p14:creationId xmlns:p14="http://schemas.microsoft.com/office/powerpoint/2010/main" val="793376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fidential-lead-slide">
    <p:spTree>
      <p:nvGrpSpPr>
        <p:cNvPr id="1" name=""/>
        <p:cNvGrpSpPr/>
        <p:nvPr/>
      </p:nvGrpSpPr>
      <p:grpSpPr>
        <a:xfrm>
          <a:off x="0" y="0"/>
          <a:ext cx="0" cy="0"/>
          <a:chOff x="0" y="0"/>
          <a:chExt cx="0" cy="0"/>
        </a:xfrm>
      </p:grpSpPr>
      <p:pic>
        <p:nvPicPr>
          <p:cNvPr id="3" name="Picture 2" descr="Elanco-ppt-temp_16x9_ConfidentialSldi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9" name="TextBox 8"/>
          <p:cNvSpPr txBox="1"/>
          <p:nvPr userDrawn="1"/>
        </p:nvSpPr>
        <p:spPr>
          <a:xfrm>
            <a:off x="-617440" y="2356342"/>
            <a:ext cx="12549078" cy="532007"/>
          </a:xfrm>
          <a:prstGeom prst="rect">
            <a:avLst/>
          </a:prstGeom>
          <a:noFill/>
        </p:spPr>
        <p:txBody>
          <a:bodyPr wrap="square" lIns="130622" tIns="65311" rIns="130622" bIns="65311" rtlCol="0">
            <a:spAutoFit/>
          </a:bodyPr>
          <a:lstStyle/>
          <a:p>
            <a:pPr algn="ctr"/>
            <a:r>
              <a:rPr lang="en-US">
                <a:latin typeface="Calibri" panose="020F0502020204030204" pitchFamily="34" charset="0"/>
                <a:cs typeface="Calibri" panose="020F0502020204030204" pitchFamily="34" charset="0"/>
              </a:rPr>
              <a:t>Elanco Confidential Information – For Internal Use Only</a:t>
            </a:r>
          </a:p>
        </p:txBody>
      </p:sp>
      <p:pic>
        <p:nvPicPr>
          <p:cNvPr id="8" name="Picture 7" descr="Elanco-Log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018239" y="7343903"/>
            <a:ext cx="1143000" cy="573024"/>
          </a:xfrm>
          <a:prstGeom prst="rect">
            <a:avLst/>
          </a:prstGeom>
        </p:spPr>
      </p:pic>
    </p:spTree>
    <p:extLst>
      <p:ext uri="{BB962C8B-B14F-4D97-AF65-F5344CB8AC3E}">
        <p14:creationId xmlns:p14="http://schemas.microsoft.com/office/powerpoint/2010/main" val="39272716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ody-blank-green">
    <p:spTree>
      <p:nvGrpSpPr>
        <p:cNvPr id="1" name=""/>
        <p:cNvGrpSpPr/>
        <p:nvPr/>
      </p:nvGrpSpPr>
      <p:grpSpPr>
        <a:xfrm>
          <a:off x="0" y="0"/>
          <a:ext cx="0" cy="0"/>
          <a:chOff x="0" y="0"/>
          <a:chExt cx="0" cy="0"/>
        </a:xfrm>
      </p:grpSpPr>
      <p:pic>
        <p:nvPicPr>
          <p:cNvPr id="7" name="Picture 6" descr="Elanco-ppt-temp_16x9_Dividers_Body_White_2.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2" name="Title 1"/>
          <p:cNvSpPr>
            <a:spLocks noGrp="1"/>
          </p:cNvSpPr>
          <p:nvPr>
            <p:ph type="title" hasCustomPrompt="1"/>
          </p:nvPr>
        </p:nvSpPr>
        <p:spPr/>
        <p:txBody>
          <a:bodyPr/>
          <a:lstStyle/>
          <a:p>
            <a:r>
              <a:rPr lang="en-US"/>
              <a:t>CLICK TO EDIT BODY TITLE (use this page if you need a blank background for imagery)</a:t>
            </a:r>
          </a:p>
        </p:txBody>
      </p:sp>
      <p:sp>
        <p:nvSpPr>
          <p:cNvPr id="3" name="Slide Number Placeholder 2"/>
          <p:cNvSpPr>
            <a:spLocks noGrp="1"/>
          </p:cNvSpPr>
          <p:nvPr>
            <p:ph type="sldNum" sz="quarter" idx="10"/>
          </p:nvPr>
        </p:nvSpPr>
        <p:spPr/>
        <p:txBody>
          <a:bodyPr/>
          <a:lstStyle/>
          <a:p>
            <a:fld id="{17FD9226-F898-5242-BCE7-43277A971737}" type="slidenum">
              <a:rPr lang="en-US" smtClean="0"/>
              <a:pPr/>
              <a:t>‹N›</a:t>
            </a:fld>
            <a:endParaRPr lang="en-US"/>
          </a:p>
        </p:txBody>
      </p:sp>
      <p:pic>
        <p:nvPicPr>
          <p:cNvPr id="6" name="Picture 5" descr="elancologo_blue_fla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2657" y="7586386"/>
            <a:ext cx="809549" cy="401726"/>
          </a:xfrm>
          <a:prstGeom prst="rect">
            <a:avLst/>
          </a:prstGeom>
        </p:spPr>
      </p:pic>
      <p:sp>
        <p:nvSpPr>
          <p:cNvPr id="8" name="TextBox 7"/>
          <p:cNvSpPr txBox="1"/>
          <p:nvPr userDrawn="1"/>
        </p:nvSpPr>
        <p:spPr>
          <a:xfrm>
            <a:off x="1232206" y="7572667"/>
            <a:ext cx="4489054" cy="400110"/>
          </a:xfrm>
          <a:prstGeom prst="rect">
            <a:avLst/>
          </a:prstGeom>
          <a:noFill/>
        </p:spPr>
        <p:txBody>
          <a:bodyPr wrap="square" rtlCol="0" anchor="ctr">
            <a:spAutoFit/>
          </a:bodyPr>
          <a:ls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1000" kern="1200">
                <a:solidFill>
                  <a:srgbClr val="3D789F"/>
                </a:solidFill>
                <a:effectLst/>
                <a:latin typeface="Calibri" panose="020F0502020204030204" pitchFamily="34" charset="0"/>
                <a:ea typeface="+mn-ea"/>
                <a:cs typeface="Calibri" panose="020F0502020204030204" pitchFamily="34" charset="0"/>
              </a:rPr>
              <a:t>Elanco and the diagonal</a:t>
            </a:r>
            <a:r>
              <a:rPr lang="en-US" sz="1000" kern="1200" baseline="0">
                <a:solidFill>
                  <a:srgbClr val="3D789F"/>
                </a:solidFill>
                <a:effectLst/>
                <a:latin typeface="Calibri" panose="020F0502020204030204" pitchFamily="34" charset="0"/>
                <a:ea typeface="+mn-ea"/>
                <a:cs typeface="Calibri" panose="020F0502020204030204" pitchFamily="34" charset="0"/>
              </a:rPr>
              <a:t> bar logo are trademarks of Elanco or its affiliates</a:t>
            </a:r>
            <a:endParaRPr lang="en-US" sz="1000" kern="1200">
              <a:solidFill>
                <a:srgbClr val="3D789F"/>
              </a:solidFill>
              <a:effectLst/>
              <a:latin typeface="Calibri" panose="020F0502020204030204" pitchFamily="34" charset="0"/>
              <a:ea typeface="+mn-ea"/>
              <a:cs typeface="Calibri" panose="020F0502020204030204" pitchFamily="34" charset="0"/>
            </a:endParaRPr>
          </a:p>
          <a:p>
            <a:r>
              <a:rPr lang="en-US" sz="1000" kern="1200">
                <a:solidFill>
                  <a:srgbClr val="3D789F"/>
                </a:solidFill>
                <a:effectLst/>
                <a:latin typeface="Calibri" panose="020F0502020204030204" pitchFamily="34" charset="0"/>
                <a:ea typeface="+mn-ea"/>
                <a:cs typeface="Calibri" panose="020F0502020204030204" pitchFamily="34" charset="0"/>
              </a:rPr>
              <a:t>©2020 Elanco</a:t>
            </a:r>
          </a:p>
        </p:txBody>
      </p:sp>
    </p:spTree>
    <p:extLst>
      <p:ext uri="{BB962C8B-B14F-4D97-AF65-F5344CB8AC3E}">
        <p14:creationId xmlns:p14="http://schemas.microsoft.com/office/powerpoint/2010/main" val="9278114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ody-dark_blank-Gree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2" name="Title 1"/>
          <p:cNvSpPr>
            <a:spLocks noGrp="1"/>
          </p:cNvSpPr>
          <p:nvPr>
            <p:ph type="title" hasCustomPrompt="1"/>
          </p:nvPr>
        </p:nvSpPr>
        <p:spPr/>
        <p:txBody>
          <a:bodyPr/>
          <a:lstStyle>
            <a:lvl1pPr>
              <a:defRPr>
                <a:solidFill>
                  <a:schemeClr val="bg1"/>
                </a:solidFill>
              </a:defRPr>
            </a:lvl1pPr>
          </a:lstStyle>
          <a:p>
            <a:r>
              <a:rPr lang="en-US"/>
              <a:t>CLICK TO EDIT BODY TITLE (use this page if you need a blank background for imagery)</a:t>
            </a:r>
          </a:p>
        </p:txBody>
      </p:sp>
      <p:sp>
        <p:nvSpPr>
          <p:cNvPr id="3" name="Slide Number Placeholder 2"/>
          <p:cNvSpPr>
            <a:spLocks noGrp="1"/>
          </p:cNvSpPr>
          <p:nvPr>
            <p:ph type="sldNum" sz="quarter" idx="10"/>
          </p:nvPr>
        </p:nvSpPr>
        <p:spPr/>
        <p:txBody>
          <a:bodyPr/>
          <a:lstStyle/>
          <a:p>
            <a:fld id="{17FD9226-F898-5242-BCE7-43277A971737}" type="slidenum">
              <a:rPr lang="en-US" smtClean="0"/>
              <a:pPr/>
              <a:t>‹N›</a:t>
            </a:fld>
            <a:endParaRPr lang="en-US"/>
          </a:p>
        </p:txBody>
      </p:sp>
      <p:pic>
        <p:nvPicPr>
          <p:cNvPr id="7" name="Picture 6" descr="elancologo_blue_fla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2657" y="7586386"/>
            <a:ext cx="809549" cy="401726"/>
          </a:xfrm>
          <a:prstGeom prst="rect">
            <a:avLst/>
          </a:prstGeom>
        </p:spPr>
      </p:pic>
      <p:sp>
        <p:nvSpPr>
          <p:cNvPr id="9" name="TextBox 8"/>
          <p:cNvSpPr txBox="1"/>
          <p:nvPr userDrawn="1"/>
        </p:nvSpPr>
        <p:spPr>
          <a:xfrm>
            <a:off x="1232206" y="7572667"/>
            <a:ext cx="4489054" cy="400110"/>
          </a:xfrm>
          <a:prstGeom prst="rect">
            <a:avLst/>
          </a:prstGeom>
          <a:noFill/>
        </p:spPr>
        <p:txBody>
          <a:bodyPr wrap="square" rtlCol="0" anchor="ctr">
            <a:spAutoFit/>
          </a:bodyPr>
          <a:ls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1000" kern="1200">
                <a:solidFill>
                  <a:srgbClr val="3D789F"/>
                </a:solidFill>
                <a:effectLst/>
                <a:latin typeface="Calibri" panose="020F0502020204030204" pitchFamily="34" charset="0"/>
                <a:ea typeface="+mn-ea"/>
                <a:cs typeface="Calibri" panose="020F0502020204030204" pitchFamily="34" charset="0"/>
              </a:rPr>
              <a:t>Elanco and the diagonal</a:t>
            </a:r>
            <a:r>
              <a:rPr lang="en-US" sz="1000" kern="1200" baseline="0">
                <a:solidFill>
                  <a:srgbClr val="3D789F"/>
                </a:solidFill>
                <a:effectLst/>
                <a:latin typeface="Calibri" panose="020F0502020204030204" pitchFamily="34" charset="0"/>
                <a:ea typeface="+mn-ea"/>
                <a:cs typeface="Calibri" panose="020F0502020204030204" pitchFamily="34" charset="0"/>
              </a:rPr>
              <a:t> bar logo are trademarks of Elanco or its affiliates</a:t>
            </a:r>
            <a:endParaRPr lang="en-US" sz="1000" kern="1200">
              <a:solidFill>
                <a:srgbClr val="3D789F"/>
              </a:solidFill>
              <a:effectLst/>
              <a:latin typeface="Calibri" panose="020F0502020204030204" pitchFamily="34" charset="0"/>
              <a:ea typeface="+mn-ea"/>
              <a:cs typeface="Calibri" panose="020F0502020204030204" pitchFamily="34" charset="0"/>
            </a:endParaRPr>
          </a:p>
          <a:p>
            <a:r>
              <a:rPr lang="en-US" sz="1000" kern="1200">
                <a:solidFill>
                  <a:srgbClr val="3D789F"/>
                </a:solidFill>
                <a:effectLst/>
                <a:latin typeface="Calibri" panose="020F0502020204030204" pitchFamily="34" charset="0"/>
                <a:ea typeface="+mn-ea"/>
                <a:cs typeface="Calibri" panose="020F0502020204030204" pitchFamily="34" charset="0"/>
              </a:rPr>
              <a:t>©2020 Elanco</a:t>
            </a:r>
          </a:p>
        </p:txBody>
      </p:sp>
    </p:spTree>
    <p:extLst>
      <p:ext uri="{BB962C8B-B14F-4D97-AF65-F5344CB8AC3E}">
        <p14:creationId xmlns:p14="http://schemas.microsoft.com/office/powerpoint/2010/main" val="5744174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Body-1 column-Purple">
    <p:spTree>
      <p:nvGrpSpPr>
        <p:cNvPr id="1" name=""/>
        <p:cNvGrpSpPr/>
        <p:nvPr/>
      </p:nvGrpSpPr>
      <p:grpSpPr>
        <a:xfrm>
          <a:off x="0" y="0"/>
          <a:ext cx="0" cy="0"/>
          <a:chOff x="0" y="0"/>
          <a:chExt cx="0" cy="0"/>
        </a:xfrm>
      </p:grpSpPr>
      <p:pic>
        <p:nvPicPr>
          <p:cNvPr id="4" name="Picture 3" descr="Elanco-ppt-temp_16x9_Dividers_Body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2" name="Title 1"/>
          <p:cNvSpPr>
            <a:spLocks noGrp="1"/>
          </p:cNvSpPr>
          <p:nvPr>
            <p:ph type="title" hasCustomPrompt="1"/>
          </p:nvPr>
        </p:nvSpPr>
        <p:spPr/>
        <p:txBody>
          <a:bodyPr/>
          <a:lstStyle>
            <a:lvl1pPr>
              <a:defRPr baseline="0"/>
            </a:lvl1pPr>
          </a:lstStyle>
          <a:p>
            <a:r>
              <a:rPr lang="en-US"/>
              <a:t>CLICK TO EDIT BODY TITLE (ALL CAPS)</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7FD9226-F898-5242-BCE7-43277A971737}" type="slidenum">
              <a:rPr lang="en-US" smtClean="0"/>
              <a:t>‹N›</a:t>
            </a:fld>
            <a:endParaRPr lang="en-US"/>
          </a:p>
        </p:txBody>
      </p:sp>
      <p:pic>
        <p:nvPicPr>
          <p:cNvPr id="9" name="Picture 8" descr="elancologo_blue_fla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2657" y="7586386"/>
            <a:ext cx="809549" cy="401726"/>
          </a:xfrm>
          <a:prstGeom prst="rect">
            <a:avLst/>
          </a:prstGeom>
        </p:spPr>
      </p:pic>
      <p:sp>
        <p:nvSpPr>
          <p:cNvPr id="10" name="TextBox 9"/>
          <p:cNvSpPr txBox="1"/>
          <p:nvPr userDrawn="1"/>
        </p:nvSpPr>
        <p:spPr>
          <a:xfrm>
            <a:off x="1232206" y="7572667"/>
            <a:ext cx="4489054" cy="400110"/>
          </a:xfrm>
          <a:prstGeom prst="rect">
            <a:avLst/>
          </a:prstGeom>
          <a:noFill/>
        </p:spPr>
        <p:txBody>
          <a:bodyPr wrap="square" rtlCol="0" anchor="ctr">
            <a:spAutoFit/>
          </a:bodyPr>
          <a:ls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1000" kern="1200">
                <a:solidFill>
                  <a:srgbClr val="3D789F"/>
                </a:solidFill>
                <a:effectLst/>
                <a:latin typeface="Calibri" panose="020F0502020204030204" pitchFamily="34" charset="0"/>
                <a:ea typeface="+mn-ea"/>
                <a:cs typeface="Calibri" panose="020F0502020204030204" pitchFamily="34" charset="0"/>
              </a:rPr>
              <a:t>Elanco and the diagonal</a:t>
            </a:r>
            <a:r>
              <a:rPr lang="en-US" sz="1000" kern="1200" baseline="0">
                <a:solidFill>
                  <a:srgbClr val="3D789F"/>
                </a:solidFill>
                <a:effectLst/>
                <a:latin typeface="Calibri" panose="020F0502020204030204" pitchFamily="34" charset="0"/>
                <a:ea typeface="+mn-ea"/>
                <a:cs typeface="Calibri" panose="020F0502020204030204" pitchFamily="34" charset="0"/>
              </a:rPr>
              <a:t> bar logo are trademarks of Elanco or its affiliates</a:t>
            </a:r>
            <a:endParaRPr lang="en-US" sz="1000" kern="1200">
              <a:solidFill>
                <a:srgbClr val="3D789F"/>
              </a:solidFill>
              <a:effectLst/>
              <a:latin typeface="Calibri" panose="020F0502020204030204" pitchFamily="34" charset="0"/>
              <a:ea typeface="+mn-ea"/>
              <a:cs typeface="Calibri" panose="020F0502020204030204" pitchFamily="34" charset="0"/>
            </a:endParaRPr>
          </a:p>
          <a:p>
            <a:r>
              <a:rPr lang="en-US" sz="1000" kern="1200">
                <a:solidFill>
                  <a:srgbClr val="3D789F"/>
                </a:solidFill>
                <a:effectLst/>
                <a:latin typeface="Calibri" panose="020F0502020204030204" pitchFamily="34" charset="0"/>
                <a:ea typeface="+mn-ea"/>
                <a:cs typeface="Calibri" panose="020F0502020204030204" pitchFamily="34" charset="0"/>
              </a:rPr>
              <a:t>©2020 Elanco</a:t>
            </a:r>
          </a:p>
        </p:txBody>
      </p:sp>
    </p:spTree>
    <p:extLst>
      <p:ext uri="{BB962C8B-B14F-4D97-AF65-F5344CB8AC3E}">
        <p14:creationId xmlns:p14="http://schemas.microsoft.com/office/powerpoint/2010/main" val="21017021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Body-2 Column-Purple">
    <p:spTree>
      <p:nvGrpSpPr>
        <p:cNvPr id="1" name=""/>
        <p:cNvGrpSpPr/>
        <p:nvPr/>
      </p:nvGrpSpPr>
      <p:grpSpPr>
        <a:xfrm>
          <a:off x="0" y="0"/>
          <a:ext cx="0" cy="0"/>
          <a:chOff x="0" y="0"/>
          <a:chExt cx="0" cy="0"/>
        </a:xfrm>
      </p:grpSpPr>
      <p:pic>
        <p:nvPicPr>
          <p:cNvPr id="13" name="Picture 12" descr="Elanco-ppt-temp_16x9_Dividers_Body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2" name="Title 1"/>
          <p:cNvSpPr>
            <a:spLocks noGrp="1"/>
          </p:cNvSpPr>
          <p:nvPr>
            <p:ph type="title" hasCustomPrompt="1"/>
          </p:nvPr>
        </p:nvSpPr>
        <p:spPr/>
        <p:txBody>
          <a:bodyPr/>
          <a:lstStyle>
            <a:lvl1pPr>
              <a:defRPr baseline="0"/>
            </a:lvl1pPr>
          </a:lstStyle>
          <a:p>
            <a:r>
              <a:rPr lang="en-US"/>
              <a:t>CLICK TO EDIT BODY (2 COLUMN TEXT) TITLE</a:t>
            </a:r>
          </a:p>
        </p:txBody>
      </p:sp>
      <p:sp>
        <p:nvSpPr>
          <p:cNvPr id="3" name="Content Placeholder 2"/>
          <p:cNvSpPr>
            <a:spLocks noGrp="1"/>
          </p:cNvSpPr>
          <p:nvPr>
            <p:ph sz="half" idx="1"/>
          </p:nvPr>
        </p:nvSpPr>
        <p:spPr>
          <a:xfrm>
            <a:off x="731520" y="1671812"/>
            <a:ext cx="6461760" cy="5679584"/>
          </a:xfrm>
        </p:spPr>
        <p:txBody>
          <a:bodyPr/>
          <a:lstStyle>
            <a:lvl1pPr>
              <a:defRPr sz="38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437120" y="1671812"/>
            <a:ext cx="6461760" cy="5679584"/>
          </a:xfrm>
        </p:spPr>
        <p:txBody>
          <a:bodyPr/>
          <a:lstStyle>
            <a:lvl1pPr>
              <a:defRPr sz="38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7FD9226-F898-5242-BCE7-43277A971737}" type="slidenum">
              <a:rPr lang="en-US" smtClean="0"/>
              <a:t>‹N›</a:t>
            </a:fld>
            <a:endParaRPr lang="en-US"/>
          </a:p>
        </p:txBody>
      </p:sp>
      <p:pic>
        <p:nvPicPr>
          <p:cNvPr id="12" name="Picture 11" descr="elancologo_blue_fla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2657" y="7586386"/>
            <a:ext cx="809549" cy="401726"/>
          </a:xfrm>
          <a:prstGeom prst="rect">
            <a:avLst/>
          </a:prstGeom>
        </p:spPr>
      </p:pic>
      <p:sp>
        <p:nvSpPr>
          <p:cNvPr id="10" name="TextBox 9"/>
          <p:cNvSpPr txBox="1"/>
          <p:nvPr userDrawn="1"/>
        </p:nvSpPr>
        <p:spPr>
          <a:xfrm>
            <a:off x="1232206" y="7572667"/>
            <a:ext cx="4489054" cy="400110"/>
          </a:xfrm>
          <a:prstGeom prst="rect">
            <a:avLst/>
          </a:prstGeom>
          <a:noFill/>
        </p:spPr>
        <p:txBody>
          <a:bodyPr wrap="square" rtlCol="0" anchor="ctr">
            <a:spAutoFit/>
          </a:bodyPr>
          <a:ls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1000" kern="1200">
                <a:solidFill>
                  <a:srgbClr val="3D789F"/>
                </a:solidFill>
                <a:effectLst/>
                <a:latin typeface="Calibri" panose="020F0502020204030204" pitchFamily="34" charset="0"/>
                <a:ea typeface="+mn-ea"/>
                <a:cs typeface="Calibri" panose="020F0502020204030204" pitchFamily="34" charset="0"/>
              </a:rPr>
              <a:t>Elanco and the diagonal</a:t>
            </a:r>
            <a:r>
              <a:rPr lang="en-US" sz="1000" kern="1200" baseline="0">
                <a:solidFill>
                  <a:srgbClr val="3D789F"/>
                </a:solidFill>
                <a:effectLst/>
                <a:latin typeface="Calibri" panose="020F0502020204030204" pitchFamily="34" charset="0"/>
                <a:ea typeface="+mn-ea"/>
                <a:cs typeface="Calibri" panose="020F0502020204030204" pitchFamily="34" charset="0"/>
              </a:rPr>
              <a:t> bar logo are trademarks of Elanco or its affiliates</a:t>
            </a:r>
            <a:endParaRPr lang="en-US" sz="1000" kern="1200">
              <a:solidFill>
                <a:srgbClr val="3D789F"/>
              </a:solidFill>
              <a:effectLst/>
              <a:latin typeface="Calibri" panose="020F0502020204030204" pitchFamily="34" charset="0"/>
              <a:ea typeface="+mn-ea"/>
              <a:cs typeface="Calibri" panose="020F0502020204030204" pitchFamily="34" charset="0"/>
            </a:endParaRPr>
          </a:p>
          <a:p>
            <a:r>
              <a:rPr lang="en-US" sz="1000" kern="1200">
                <a:solidFill>
                  <a:srgbClr val="3D789F"/>
                </a:solidFill>
                <a:effectLst/>
                <a:latin typeface="Calibri" panose="020F0502020204030204" pitchFamily="34" charset="0"/>
                <a:ea typeface="+mn-ea"/>
                <a:cs typeface="Calibri" panose="020F0502020204030204" pitchFamily="34" charset="0"/>
              </a:rPr>
              <a:t>©2020 Elanco</a:t>
            </a:r>
          </a:p>
        </p:txBody>
      </p:sp>
    </p:spTree>
    <p:extLst>
      <p:ext uri="{BB962C8B-B14F-4D97-AF65-F5344CB8AC3E}">
        <p14:creationId xmlns:p14="http://schemas.microsoft.com/office/powerpoint/2010/main" val="224111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ody-blank-purple">
    <p:spTree>
      <p:nvGrpSpPr>
        <p:cNvPr id="1" name=""/>
        <p:cNvGrpSpPr/>
        <p:nvPr/>
      </p:nvGrpSpPr>
      <p:grpSpPr>
        <a:xfrm>
          <a:off x="0" y="0"/>
          <a:ext cx="0" cy="0"/>
          <a:chOff x="0" y="0"/>
          <a:chExt cx="0" cy="0"/>
        </a:xfrm>
      </p:grpSpPr>
      <p:pic>
        <p:nvPicPr>
          <p:cNvPr id="4" name="Picture 3" descr="Elanco-ppt-temp_16x9_Dividers_Body_White_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2" name="Title 1"/>
          <p:cNvSpPr>
            <a:spLocks noGrp="1"/>
          </p:cNvSpPr>
          <p:nvPr>
            <p:ph type="title" hasCustomPrompt="1"/>
          </p:nvPr>
        </p:nvSpPr>
        <p:spPr/>
        <p:txBody>
          <a:bodyPr/>
          <a:lstStyle/>
          <a:p>
            <a:r>
              <a:rPr lang="en-US"/>
              <a:t>CLICK TO EDIT BODY TITLE (use this page if you need a blank background for imagery)</a:t>
            </a:r>
          </a:p>
        </p:txBody>
      </p:sp>
      <p:sp>
        <p:nvSpPr>
          <p:cNvPr id="3" name="Slide Number Placeholder 2"/>
          <p:cNvSpPr>
            <a:spLocks noGrp="1"/>
          </p:cNvSpPr>
          <p:nvPr>
            <p:ph type="sldNum" sz="quarter" idx="10"/>
          </p:nvPr>
        </p:nvSpPr>
        <p:spPr/>
        <p:txBody>
          <a:bodyPr/>
          <a:lstStyle/>
          <a:p>
            <a:fld id="{17FD9226-F898-5242-BCE7-43277A971737}" type="slidenum">
              <a:rPr lang="en-US" smtClean="0"/>
              <a:pPr/>
              <a:t>‹N›</a:t>
            </a:fld>
            <a:endParaRPr lang="en-US"/>
          </a:p>
        </p:txBody>
      </p:sp>
      <p:pic>
        <p:nvPicPr>
          <p:cNvPr id="7" name="Picture 6" descr="elancologo_blue_fla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2657" y="7586386"/>
            <a:ext cx="809549" cy="401726"/>
          </a:xfrm>
          <a:prstGeom prst="rect">
            <a:avLst/>
          </a:prstGeom>
        </p:spPr>
      </p:pic>
      <p:sp>
        <p:nvSpPr>
          <p:cNvPr id="9" name="TextBox 8"/>
          <p:cNvSpPr txBox="1"/>
          <p:nvPr userDrawn="1"/>
        </p:nvSpPr>
        <p:spPr>
          <a:xfrm>
            <a:off x="1232206" y="7572667"/>
            <a:ext cx="4489054" cy="400110"/>
          </a:xfrm>
          <a:prstGeom prst="rect">
            <a:avLst/>
          </a:prstGeom>
          <a:noFill/>
        </p:spPr>
        <p:txBody>
          <a:bodyPr wrap="square" rtlCol="0" anchor="ctr">
            <a:spAutoFit/>
          </a:bodyPr>
          <a:ls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1000" kern="1200">
                <a:solidFill>
                  <a:srgbClr val="3D789F"/>
                </a:solidFill>
                <a:effectLst/>
                <a:latin typeface="Calibri" panose="020F0502020204030204" pitchFamily="34" charset="0"/>
                <a:ea typeface="+mn-ea"/>
                <a:cs typeface="Calibri" panose="020F0502020204030204" pitchFamily="34" charset="0"/>
              </a:rPr>
              <a:t>Elanco and the diagonal</a:t>
            </a:r>
            <a:r>
              <a:rPr lang="en-US" sz="1000" kern="1200" baseline="0">
                <a:solidFill>
                  <a:srgbClr val="3D789F"/>
                </a:solidFill>
                <a:effectLst/>
                <a:latin typeface="Calibri" panose="020F0502020204030204" pitchFamily="34" charset="0"/>
                <a:ea typeface="+mn-ea"/>
                <a:cs typeface="Calibri" panose="020F0502020204030204" pitchFamily="34" charset="0"/>
              </a:rPr>
              <a:t> bar logo are trademarks of Elanco or its affiliates</a:t>
            </a:r>
            <a:endParaRPr lang="en-US" sz="1000" kern="1200">
              <a:solidFill>
                <a:srgbClr val="3D789F"/>
              </a:solidFill>
              <a:effectLst/>
              <a:latin typeface="Calibri" panose="020F0502020204030204" pitchFamily="34" charset="0"/>
              <a:ea typeface="+mn-ea"/>
              <a:cs typeface="Calibri" panose="020F0502020204030204" pitchFamily="34" charset="0"/>
            </a:endParaRPr>
          </a:p>
          <a:p>
            <a:r>
              <a:rPr lang="en-US" sz="1000" kern="1200">
                <a:solidFill>
                  <a:srgbClr val="3D789F"/>
                </a:solidFill>
                <a:effectLst/>
                <a:latin typeface="Calibri" panose="020F0502020204030204" pitchFamily="34" charset="0"/>
                <a:ea typeface="+mn-ea"/>
                <a:cs typeface="Calibri" panose="020F0502020204030204" pitchFamily="34" charset="0"/>
              </a:rPr>
              <a:t>©2020 Elanco</a:t>
            </a:r>
          </a:p>
        </p:txBody>
      </p:sp>
    </p:spTree>
    <p:extLst>
      <p:ext uri="{BB962C8B-B14F-4D97-AF65-F5344CB8AC3E}">
        <p14:creationId xmlns:p14="http://schemas.microsoft.com/office/powerpoint/2010/main" val="17267503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ody-dark_blank-Purpl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2" name="Title 1"/>
          <p:cNvSpPr>
            <a:spLocks noGrp="1"/>
          </p:cNvSpPr>
          <p:nvPr>
            <p:ph type="title" hasCustomPrompt="1"/>
          </p:nvPr>
        </p:nvSpPr>
        <p:spPr/>
        <p:txBody>
          <a:bodyPr/>
          <a:lstStyle>
            <a:lvl1pPr>
              <a:defRPr>
                <a:solidFill>
                  <a:schemeClr val="bg1"/>
                </a:solidFill>
              </a:defRPr>
            </a:lvl1pPr>
          </a:lstStyle>
          <a:p>
            <a:r>
              <a:rPr lang="en-US"/>
              <a:t>CLICK TO EDIT BODY TITLE (use this page if you need a blank background for imagery)</a:t>
            </a:r>
          </a:p>
        </p:txBody>
      </p:sp>
      <p:sp>
        <p:nvSpPr>
          <p:cNvPr id="3" name="Slide Number Placeholder 2"/>
          <p:cNvSpPr>
            <a:spLocks noGrp="1"/>
          </p:cNvSpPr>
          <p:nvPr>
            <p:ph type="sldNum" sz="quarter" idx="10"/>
          </p:nvPr>
        </p:nvSpPr>
        <p:spPr/>
        <p:txBody>
          <a:bodyPr/>
          <a:lstStyle/>
          <a:p>
            <a:fld id="{17FD9226-F898-5242-BCE7-43277A971737}" type="slidenum">
              <a:rPr lang="en-US" smtClean="0"/>
              <a:pPr/>
              <a:t>‹N›</a:t>
            </a:fld>
            <a:endParaRPr lang="en-US"/>
          </a:p>
        </p:txBody>
      </p:sp>
      <p:pic>
        <p:nvPicPr>
          <p:cNvPr id="7" name="Picture 6" descr="elancologo_blue_fla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2657" y="7586386"/>
            <a:ext cx="809549" cy="401726"/>
          </a:xfrm>
          <a:prstGeom prst="rect">
            <a:avLst/>
          </a:prstGeom>
        </p:spPr>
      </p:pic>
      <p:sp>
        <p:nvSpPr>
          <p:cNvPr id="9" name="TextBox 8"/>
          <p:cNvSpPr txBox="1"/>
          <p:nvPr userDrawn="1"/>
        </p:nvSpPr>
        <p:spPr>
          <a:xfrm>
            <a:off x="1232206" y="7572667"/>
            <a:ext cx="4489054" cy="400110"/>
          </a:xfrm>
          <a:prstGeom prst="rect">
            <a:avLst/>
          </a:prstGeom>
          <a:noFill/>
        </p:spPr>
        <p:txBody>
          <a:bodyPr wrap="square" rtlCol="0" anchor="ctr">
            <a:spAutoFit/>
          </a:bodyPr>
          <a:ls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1000" kern="1200">
                <a:solidFill>
                  <a:srgbClr val="3D789F"/>
                </a:solidFill>
                <a:effectLst/>
                <a:latin typeface="Calibri" panose="020F0502020204030204" pitchFamily="34" charset="0"/>
                <a:ea typeface="+mn-ea"/>
                <a:cs typeface="Calibri" panose="020F0502020204030204" pitchFamily="34" charset="0"/>
              </a:rPr>
              <a:t>Elanco and the diagonal</a:t>
            </a:r>
            <a:r>
              <a:rPr lang="en-US" sz="1000" kern="1200" baseline="0">
                <a:solidFill>
                  <a:srgbClr val="3D789F"/>
                </a:solidFill>
                <a:effectLst/>
                <a:latin typeface="Calibri" panose="020F0502020204030204" pitchFamily="34" charset="0"/>
                <a:ea typeface="+mn-ea"/>
                <a:cs typeface="Calibri" panose="020F0502020204030204" pitchFamily="34" charset="0"/>
              </a:rPr>
              <a:t> bar logo are trademarks of Elanco or its affiliates</a:t>
            </a:r>
            <a:endParaRPr lang="en-US" sz="1000" kern="1200">
              <a:solidFill>
                <a:srgbClr val="3D789F"/>
              </a:solidFill>
              <a:effectLst/>
              <a:latin typeface="Calibri" panose="020F0502020204030204" pitchFamily="34" charset="0"/>
              <a:ea typeface="+mn-ea"/>
              <a:cs typeface="Calibri" panose="020F0502020204030204" pitchFamily="34" charset="0"/>
            </a:endParaRPr>
          </a:p>
          <a:p>
            <a:r>
              <a:rPr lang="en-US" sz="1000" kern="1200">
                <a:solidFill>
                  <a:srgbClr val="3D789F"/>
                </a:solidFill>
                <a:effectLst/>
                <a:latin typeface="Calibri" panose="020F0502020204030204" pitchFamily="34" charset="0"/>
                <a:ea typeface="+mn-ea"/>
                <a:cs typeface="Calibri" panose="020F0502020204030204" pitchFamily="34" charset="0"/>
              </a:rPr>
              <a:t>©2020 Elanco</a:t>
            </a:r>
          </a:p>
        </p:txBody>
      </p:sp>
    </p:spTree>
    <p:extLst>
      <p:ext uri="{BB962C8B-B14F-4D97-AF65-F5344CB8AC3E}">
        <p14:creationId xmlns:p14="http://schemas.microsoft.com/office/powerpoint/2010/main" val="8085791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Body-1 column-Teal">
    <p:spTree>
      <p:nvGrpSpPr>
        <p:cNvPr id="1" name=""/>
        <p:cNvGrpSpPr/>
        <p:nvPr/>
      </p:nvGrpSpPr>
      <p:grpSpPr>
        <a:xfrm>
          <a:off x="0" y="0"/>
          <a:ext cx="0" cy="0"/>
          <a:chOff x="0" y="0"/>
          <a:chExt cx="0" cy="0"/>
        </a:xfrm>
      </p:grpSpPr>
      <p:pic>
        <p:nvPicPr>
          <p:cNvPr id="4" name="Picture 3" descr="Elanco-ppt-temp_16x9_Dividers_Body4.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2" name="Title 1"/>
          <p:cNvSpPr>
            <a:spLocks noGrp="1"/>
          </p:cNvSpPr>
          <p:nvPr>
            <p:ph type="title" hasCustomPrompt="1"/>
          </p:nvPr>
        </p:nvSpPr>
        <p:spPr/>
        <p:txBody>
          <a:bodyPr/>
          <a:lstStyle>
            <a:lvl1pPr>
              <a:defRPr baseline="0"/>
            </a:lvl1pPr>
          </a:lstStyle>
          <a:p>
            <a:r>
              <a:rPr lang="en-US"/>
              <a:t>CLICK TO EDIT BODY TITLE (ALL CAPS)</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7FD9226-F898-5242-BCE7-43277A971737}" type="slidenum">
              <a:rPr lang="en-US" smtClean="0"/>
              <a:t>‹N›</a:t>
            </a:fld>
            <a:endParaRPr lang="en-US"/>
          </a:p>
        </p:txBody>
      </p:sp>
      <p:pic>
        <p:nvPicPr>
          <p:cNvPr id="9" name="Picture 8" descr="elancologo_blue_fla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2657" y="7586386"/>
            <a:ext cx="809549" cy="401726"/>
          </a:xfrm>
          <a:prstGeom prst="rect">
            <a:avLst/>
          </a:prstGeom>
        </p:spPr>
      </p:pic>
      <p:sp>
        <p:nvSpPr>
          <p:cNvPr id="8" name="TextBox 7"/>
          <p:cNvSpPr txBox="1"/>
          <p:nvPr userDrawn="1"/>
        </p:nvSpPr>
        <p:spPr>
          <a:xfrm>
            <a:off x="1232206" y="7572667"/>
            <a:ext cx="4489054" cy="400110"/>
          </a:xfrm>
          <a:prstGeom prst="rect">
            <a:avLst/>
          </a:prstGeom>
          <a:noFill/>
        </p:spPr>
        <p:txBody>
          <a:bodyPr wrap="square" rtlCol="0" anchor="ctr">
            <a:spAutoFit/>
          </a:bodyPr>
          <a:ls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1000" kern="1200">
                <a:solidFill>
                  <a:srgbClr val="3D789F"/>
                </a:solidFill>
                <a:effectLst/>
                <a:latin typeface="Calibri" panose="020F0502020204030204" pitchFamily="34" charset="0"/>
                <a:ea typeface="+mn-ea"/>
                <a:cs typeface="Calibri" panose="020F0502020204030204" pitchFamily="34" charset="0"/>
              </a:rPr>
              <a:t>Elanco and the diagonal</a:t>
            </a:r>
            <a:r>
              <a:rPr lang="en-US" sz="1000" kern="1200" baseline="0">
                <a:solidFill>
                  <a:srgbClr val="3D789F"/>
                </a:solidFill>
                <a:effectLst/>
                <a:latin typeface="Calibri" panose="020F0502020204030204" pitchFamily="34" charset="0"/>
                <a:ea typeface="+mn-ea"/>
                <a:cs typeface="Calibri" panose="020F0502020204030204" pitchFamily="34" charset="0"/>
              </a:rPr>
              <a:t> bar logo are trademarks of Elanco or its affiliates</a:t>
            </a:r>
            <a:endParaRPr lang="en-US" sz="1000" kern="1200">
              <a:solidFill>
                <a:srgbClr val="3D789F"/>
              </a:solidFill>
              <a:effectLst/>
              <a:latin typeface="Calibri" panose="020F0502020204030204" pitchFamily="34" charset="0"/>
              <a:ea typeface="+mn-ea"/>
              <a:cs typeface="Calibri" panose="020F0502020204030204" pitchFamily="34" charset="0"/>
            </a:endParaRPr>
          </a:p>
          <a:p>
            <a:r>
              <a:rPr lang="en-US" sz="1000" kern="1200">
                <a:solidFill>
                  <a:srgbClr val="3D789F"/>
                </a:solidFill>
                <a:effectLst/>
                <a:latin typeface="Calibri" panose="020F0502020204030204" pitchFamily="34" charset="0"/>
                <a:ea typeface="+mn-ea"/>
                <a:cs typeface="Calibri" panose="020F0502020204030204" pitchFamily="34" charset="0"/>
              </a:rPr>
              <a:t>©2020 Elanco</a:t>
            </a:r>
          </a:p>
        </p:txBody>
      </p:sp>
    </p:spTree>
    <p:extLst>
      <p:ext uri="{BB962C8B-B14F-4D97-AF65-F5344CB8AC3E}">
        <p14:creationId xmlns:p14="http://schemas.microsoft.com/office/powerpoint/2010/main" val="3364095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Body-2 Column-Teal">
    <p:spTree>
      <p:nvGrpSpPr>
        <p:cNvPr id="1" name=""/>
        <p:cNvGrpSpPr/>
        <p:nvPr/>
      </p:nvGrpSpPr>
      <p:grpSpPr>
        <a:xfrm>
          <a:off x="0" y="0"/>
          <a:ext cx="0" cy="0"/>
          <a:chOff x="0" y="0"/>
          <a:chExt cx="0" cy="0"/>
        </a:xfrm>
      </p:grpSpPr>
      <p:pic>
        <p:nvPicPr>
          <p:cNvPr id="11" name="Picture 10" descr="Elanco-ppt-temp_16x9_Dividers_Body4.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2" name="Title 1"/>
          <p:cNvSpPr>
            <a:spLocks noGrp="1"/>
          </p:cNvSpPr>
          <p:nvPr>
            <p:ph type="title" hasCustomPrompt="1"/>
          </p:nvPr>
        </p:nvSpPr>
        <p:spPr/>
        <p:txBody>
          <a:bodyPr/>
          <a:lstStyle>
            <a:lvl1pPr>
              <a:defRPr baseline="0"/>
            </a:lvl1pPr>
          </a:lstStyle>
          <a:p>
            <a:r>
              <a:rPr lang="en-US"/>
              <a:t>CLICK TO EDIT BODY (2 COLUMN TEXT) TITLE</a:t>
            </a:r>
          </a:p>
        </p:txBody>
      </p:sp>
      <p:sp>
        <p:nvSpPr>
          <p:cNvPr id="3" name="Content Placeholder 2"/>
          <p:cNvSpPr>
            <a:spLocks noGrp="1"/>
          </p:cNvSpPr>
          <p:nvPr>
            <p:ph sz="half" idx="1"/>
          </p:nvPr>
        </p:nvSpPr>
        <p:spPr>
          <a:xfrm>
            <a:off x="731520" y="1671812"/>
            <a:ext cx="6461760" cy="5679584"/>
          </a:xfrm>
        </p:spPr>
        <p:txBody>
          <a:bodyPr/>
          <a:lstStyle>
            <a:lvl1pPr>
              <a:defRPr sz="38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437120" y="1671812"/>
            <a:ext cx="6461760" cy="5679584"/>
          </a:xfrm>
        </p:spPr>
        <p:txBody>
          <a:bodyPr/>
          <a:lstStyle>
            <a:lvl1pPr>
              <a:defRPr sz="38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7FD9226-F898-5242-BCE7-43277A971737}" type="slidenum">
              <a:rPr lang="en-US" smtClean="0"/>
              <a:t>‹N›</a:t>
            </a:fld>
            <a:endParaRPr lang="en-US"/>
          </a:p>
        </p:txBody>
      </p:sp>
      <p:pic>
        <p:nvPicPr>
          <p:cNvPr id="10" name="Picture 9" descr="elancologo_blue_fla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2657" y="7586386"/>
            <a:ext cx="809549" cy="401726"/>
          </a:xfrm>
          <a:prstGeom prst="rect">
            <a:avLst/>
          </a:prstGeom>
        </p:spPr>
      </p:pic>
      <p:sp>
        <p:nvSpPr>
          <p:cNvPr id="9" name="TextBox 8"/>
          <p:cNvSpPr txBox="1"/>
          <p:nvPr userDrawn="1"/>
        </p:nvSpPr>
        <p:spPr>
          <a:xfrm>
            <a:off x="1232206" y="7572667"/>
            <a:ext cx="4489054" cy="400110"/>
          </a:xfrm>
          <a:prstGeom prst="rect">
            <a:avLst/>
          </a:prstGeom>
          <a:noFill/>
        </p:spPr>
        <p:txBody>
          <a:bodyPr wrap="square" rtlCol="0" anchor="ctr">
            <a:spAutoFit/>
          </a:bodyPr>
          <a:ls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1000" kern="1200">
                <a:solidFill>
                  <a:srgbClr val="3D789F"/>
                </a:solidFill>
                <a:effectLst/>
                <a:latin typeface="Calibri" panose="020F0502020204030204" pitchFamily="34" charset="0"/>
                <a:ea typeface="+mn-ea"/>
                <a:cs typeface="Calibri" panose="020F0502020204030204" pitchFamily="34" charset="0"/>
              </a:rPr>
              <a:t>Elanco and the diagonal</a:t>
            </a:r>
            <a:r>
              <a:rPr lang="en-US" sz="1000" kern="1200" baseline="0">
                <a:solidFill>
                  <a:srgbClr val="3D789F"/>
                </a:solidFill>
                <a:effectLst/>
                <a:latin typeface="Calibri" panose="020F0502020204030204" pitchFamily="34" charset="0"/>
                <a:ea typeface="+mn-ea"/>
                <a:cs typeface="Calibri" panose="020F0502020204030204" pitchFamily="34" charset="0"/>
              </a:rPr>
              <a:t> bar logo are trademarks of Elanco or its affiliates</a:t>
            </a:r>
            <a:endParaRPr lang="en-US" sz="1000" kern="1200">
              <a:solidFill>
                <a:srgbClr val="3D789F"/>
              </a:solidFill>
              <a:effectLst/>
              <a:latin typeface="Calibri" panose="020F0502020204030204" pitchFamily="34" charset="0"/>
              <a:ea typeface="+mn-ea"/>
              <a:cs typeface="Calibri" panose="020F0502020204030204" pitchFamily="34" charset="0"/>
            </a:endParaRPr>
          </a:p>
          <a:p>
            <a:r>
              <a:rPr lang="en-US" sz="1000" kern="1200">
                <a:solidFill>
                  <a:srgbClr val="3D789F"/>
                </a:solidFill>
                <a:effectLst/>
                <a:latin typeface="Calibri" panose="020F0502020204030204" pitchFamily="34" charset="0"/>
                <a:ea typeface="+mn-ea"/>
                <a:cs typeface="Calibri" panose="020F0502020204030204" pitchFamily="34" charset="0"/>
              </a:rPr>
              <a:t>©2020 Elanco</a:t>
            </a:r>
          </a:p>
        </p:txBody>
      </p:sp>
    </p:spTree>
    <p:extLst>
      <p:ext uri="{BB962C8B-B14F-4D97-AF65-F5344CB8AC3E}">
        <p14:creationId xmlns:p14="http://schemas.microsoft.com/office/powerpoint/2010/main" val="8467523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ody-blank-teal">
    <p:spTree>
      <p:nvGrpSpPr>
        <p:cNvPr id="1" name=""/>
        <p:cNvGrpSpPr/>
        <p:nvPr/>
      </p:nvGrpSpPr>
      <p:grpSpPr>
        <a:xfrm>
          <a:off x="0" y="0"/>
          <a:ext cx="0" cy="0"/>
          <a:chOff x="0" y="0"/>
          <a:chExt cx="0" cy="0"/>
        </a:xfrm>
      </p:grpSpPr>
      <p:pic>
        <p:nvPicPr>
          <p:cNvPr id="7" name="Picture 6" descr="Elanco-ppt-temp_16x9_Dividers_Body_White_4.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2" name="Title 1"/>
          <p:cNvSpPr>
            <a:spLocks noGrp="1"/>
          </p:cNvSpPr>
          <p:nvPr>
            <p:ph type="title" hasCustomPrompt="1"/>
          </p:nvPr>
        </p:nvSpPr>
        <p:spPr/>
        <p:txBody>
          <a:bodyPr/>
          <a:lstStyle/>
          <a:p>
            <a:r>
              <a:rPr lang="en-US"/>
              <a:t>CLICK TO EDIT BODY TITLE (use this page if you need a blank background for imagery)</a:t>
            </a:r>
          </a:p>
        </p:txBody>
      </p:sp>
      <p:sp>
        <p:nvSpPr>
          <p:cNvPr id="3" name="Slide Number Placeholder 2"/>
          <p:cNvSpPr>
            <a:spLocks noGrp="1"/>
          </p:cNvSpPr>
          <p:nvPr>
            <p:ph type="sldNum" sz="quarter" idx="10"/>
          </p:nvPr>
        </p:nvSpPr>
        <p:spPr/>
        <p:txBody>
          <a:bodyPr/>
          <a:lstStyle/>
          <a:p>
            <a:fld id="{17FD9226-F898-5242-BCE7-43277A971737}" type="slidenum">
              <a:rPr lang="en-US" smtClean="0"/>
              <a:pPr/>
              <a:t>‹N›</a:t>
            </a:fld>
            <a:endParaRPr lang="en-US"/>
          </a:p>
        </p:txBody>
      </p:sp>
      <p:pic>
        <p:nvPicPr>
          <p:cNvPr id="6" name="Picture 5" descr="elancologo_blue_fla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2657" y="7586386"/>
            <a:ext cx="809549" cy="401726"/>
          </a:xfrm>
          <a:prstGeom prst="rect">
            <a:avLst/>
          </a:prstGeom>
        </p:spPr>
      </p:pic>
      <p:sp>
        <p:nvSpPr>
          <p:cNvPr id="9" name="TextBox 8"/>
          <p:cNvSpPr txBox="1"/>
          <p:nvPr userDrawn="1"/>
        </p:nvSpPr>
        <p:spPr>
          <a:xfrm>
            <a:off x="1232206" y="7572667"/>
            <a:ext cx="4489054" cy="400110"/>
          </a:xfrm>
          <a:prstGeom prst="rect">
            <a:avLst/>
          </a:prstGeom>
          <a:noFill/>
        </p:spPr>
        <p:txBody>
          <a:bodyPr wrap="square" rtlCol="0" anchor="ctr">
            <a:spAutoFit/>
          </a:bodyPr>
          <a:ls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1000" kern="1200">
                <a:solidFill>
                  <a:srgbClr val="3D789F"/>
                </a:solidFill>
                <a:effectLst/>
                <a:latin typeface="Calibri" panose="020F0502020204030204" pitchFamily="34" charset="0"/>
                <a:ea typeface="+mn-ea"/>
                <a:cs typeface="Calibri" panose="020F0502020204030204" pitchFamily="34" charset="0"/>
              </a:rPr>
              <a:t>Elanco and the diagonal</a:t>
            </a:r>
            <a:r>
              <a:rPr lang="en-US" sz="1000" kern="1200" baseline="0">
                <a:solidFill>
                  <a:srgbClr val="3D789F"/>
                </a:solidFill>
                <a:effectLst/>
                <a:latin typeface="Calibri" panose="020F0502020204030204" pitchFamily="34" charset="0"/>
                <a:ea typeface="+mn-ea"/>
                <a:cs typeface="Calibri" panose="020F0502020204030204" pitchFamily="34" charset="0"/>
              </a:rPr>
              <a:t> bar logo are trademarks of Elanco or its affiliates</a:t>
            </a:r>
            <a:endParaRPr lang="en-US" sz="1000" kern="1200">
              <a:solidFill>
                <a:srgbClr val="3D789F"/>
              </a:solidFill>
              <a:effectLst/>
              <a:latin typeface="Calibri" panose="020F0502020204030204" pitchFamily="34" charset="0"/>
              <a:ea typeface="+mn-ea"/>
              <a:cs typeface="Calibri" panose="020F0502020204030204" pitchFamily="34" charset="0"/>
            </a:endParaRPr>
          </a:p>
          <a:p>
            <a:r>
              <a:rPr lang="en-US" sz="1000" kern="1200">
                <a:solidFill>
                  <a:srgbClr val="3D789F"/>
                </a:solidFill>
                <a:effectLst/>
                <a:latin typeface="Calibri" panose="020F0502020204030204" pitchFamily="34" charset="0"/>
                <a:ea typeface="+mn-ea"/>
                <a:cs typeface="Calibri" panose="020F0502020204030204" pitchFamily="34" charset="0"/>
              </a:rPr>
              <a:t>©2020 Elanco</a:t>
            </a:r>
          </a:p>
        </p:txBody>
      </p:sp>
    </p:spTree>
    <p:extLst>
      <p:ext uri="{BB962C8B-B14F-4D97-AF65-F5344CB8AC3E}">
        <p14:creationId xmlns:p14="http://schemas.microsoft.com/office/powerpoint/2010/main" val="10980799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ody-dark_blank-Teal">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2" name="Title 1"/>
          <p:cNvSpPr>
            <a:spLocks noGrp="1"/>
          </p:cNvSpPr>
          <p:nvPr>
            <p:ph type="title" hasCustomPrompt="1"/>
          </p:nvPr>
        </p:nvSpPr>
        <p:spPr/>
        <p:txBody>
          <a:bodyPr/>
          <a:lstStyle>
            <a:lvl1pPr>
              <a:defRPr>
                <a:solidFill>
                  <a:schemeClr val="bg1"/>
                </a:solidFill>
              </a:defRPr>
            </a:lvl1pPr>
          </a:lstStyle>
          <a:p>
            <a:r>
              <a:rPr lang="en-US"/>
              <a:t>CLICK TO EDIT BODY TITLE (use this page if you need a blank background for imagery)</a:t>
            </a:r>
          </a:p>
        </p:txBody>
      </p:sp>
      <p:sp>
        <p:nvSpPr>
          <p:cNvPr id="3" name="Slide Number Placeholder 2"/>
          <p:cNvSpPr>
            <a:spLocks noGrp="1"/>
          </p:cNvSpPr>
          <p:nvPr>
            <p:ph type="sldNum" sz="quarter" idx="10"/>
          </p:nvPr>
        </p:nvSpPr>
        <p:spPr/>
        <p:txBody>
          <a:bodyPr/>
          <a:lstStyle/>
          <a:p>
            <a:fld id="{17FD9226-F898-5242-BCE7-43277A971737}" type="slidenum">
              <a:rPr lang="en-US" smtClean="0"/>
              <a:pPr/>
              <a:t>‹N›</a:t>
            </a:fld>
            <a:endParaRPr lang="en-US"/>
          </a:p>
        </p:txBody>
      </p:sp>
      <p:pic>
        <p:nvPicPr>
          <p:cNvPr id="7" name="Picture 6" descr="elancologo_blue_fla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2657" y="7586386"/>
            <a:ext cx="809549" cy="401726"/>
          </a:xfrm>
          <a:prstGeom prst="rect">
            <a:avLst/>
          </a:prstGeom>
        </p:spPr>
      </p:pic>
      <p:sp>
        <p:nvSpPr>
          <p:cNvPr id="9" name="TextBox 8"/>
          <p:cNvSpPr txBox="1"/>
          <p:nvPr userDrawn="1"/>
        </p:nvSpPr>
        <p:spPr>
          <a:xfrm>
            <a:off x="1232206" y="7572667"/>
            <a:ext cx="4489054" cy="400110"/>
          </a:xfrm>
          <a:prstGeom prst="rect">
            <a:avLst/>
          </a:prstGeom>
          <a:noFill/>
        </p:spPr>
        <p:txBody>
          <a:bodyPr wrap="square" rtlCol="0" anchor="ctr">
            <a:spAutoFit/>
          </a:bodyPr>
          <a:ls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1000" kern="1200">
                <a:solidFill>
                  <a:srgbClr val="3D789F"/>
                </a:solidFill>
                <a:effectLst/>
                <a:latin typeface="Calibri" panose="020F0502020204030204" pitchFamily="34" charset="0"/>
                <a:ea typeface="+mn-ea"/>
                <a:cs typeface="Calibri" panose="020F0502020204030204" pitchFamily="34" charset="0"/>
              </a:rPr>
              <a:t>Elanco and the diagonal</a:t>
            </a:r>
            <a:r>
              <a:rPr lang="en-US" sz="1000" kern="1200" baseline="0">
                <a:solidFill>
                  <a:srgbClr val="3D789F"/>
                </a:solidFill>
                <a:effectLst/>
                <a:latin typeface="Calibri" panose="020F0502020204030204" pitchFamily="34" charset="0"/>
                <a:ea typeface="+mn-ea"/>
                <a:cs typeface="Calibri" panose="020F0502020204030204" pitchFamily="34" charset="0"/>
              </a:rPr>
              <a:t> bar logo are trademarks of Elanco or its affiliates</a:t>
            </a:r>
            <a:endParaRPr lang="en-US" sz="1000" kern="1200">
              <a:solidFill>
                <a:srgbClr val="3D789F"/>
              </a:solidFill>
              <a:effectLst/>
              <a:latin typeface="Calibri" panose="020F0502020204030204" pitchFamily="34" charset="0"/>
              <a:ea typeface="+mn-ea"/>
              <a:cs typeface="Calibri" panose="020F0502020204030204" pitchFamily="34" charset="0"/>
            </a:endParaRPr>
          </a:p>
          <a:p>
            <a:r>
              <a:rPr lang="en-US" sz="1000" kern="1200">
                <a:solidFill>
                  <a:srgbClr val="3D789F"/>
                </a:solidFill>
                <a:effectLst/>
                <a:latin typeface="Calibri" panose="020F0502020204030204" pitchFamily="34" charset="0"/>
                <a:ea typeface="+mn-ea"/>
                <a:cs typeface="Calibri" panose="020F0502020204030204" pitchFamily="34" charset="0"/>
              </a:rPr>
              <a:t>©2020 Elanco</a:t>
            </a:r>
          </a:p>
        </p:txBody>
      </p:sp>
    </p:spTree>
    <p:extLst>
      <p:ext uri="{BB962C8B-B14F-4D97-AF65-F5344CB8AC3E}">
        <p14:creationId xmlns:p14="http://schemas.microsoft.com/office/powerpoint/2010/main" val="2092894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image right">
    <p:spTree>
      <p:nvGrpSpPr>
        <p:cNvPr id="1" name=""/>
        <p:cNvGrpSpPr/>
        <p:nvPr/>
      </p:nvGrpSpPr>
      <p:grpSpPr>
        <a:xfrm>
          <a:off x="0" y="0"/>
          <a:ext cx="0" cy="0"/>
          <a:chOff x="0" y="0"/>
          <a:chExt cx="0" cy="0"/>
        </a:xfrm>
      </p:grpSpPr>
      <p:pic>
        <p:nvPicPr>
          <p:cNvPr id="9" name="Picture 8" descr="Elanco-ppt-temp_16x92.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16" name="Picture Placeholder 15"/>
          <p:cNvSpPr>
            <a:spLocks noGrp="1"/>
          </p:cNvSpPr>
          <p:nvPr>
            <p:ph type="pic" sz="quarter" idx="11" hasCustomPrompt="1"/>
          </p:nvPr>
        </p:nvSpPr>
        <p:spPr>
          <a:xfrm>
            <a:off x="4362943" y="-7432"/>
            <a:ext cx="10287436" cy="8239802"/>
          </a:xfrm>
          <a:custGeom>
            <a:avLst/>
            <a:gdLst>
              <a:gd name="connsiteX0" fmla="*/ 5647098 w 5748270"/>
              <a:gd name="connsiteY0" fmla="*/ 0 h 6875911"/>
              <a:gd name="connsiteX1" fmla="*/ 5747416 w 5748270"/>
              <a:gd name="connsiteY1" fmla="*/ 0 h 6875911"/>
              <a:gd name="connsiteX2" fmla="*/ 5746709 w 5748270"/>
              <a:gd name="connsiteY2" fmla="*/ 855981 h 6875911"/>
              <a:gd name="connsiteX3" fmla="*/ 5747428 w 5748270"/>
              <a:gd name="connsiteY3" fmla="*/ 6866502 h 6875911"/>
              <a:gd name="connsiteX4" fmla="*/ 1659176 w 5748270"/>
              <a:gd name="connsiteY4" fmla="*/ 6875911 h 6875911"/>
              <a:gd name="connsiteX5" fmla="*/ 0 w 5748270"/>
              <a:gd name="connsiteY5" fmla="*/ 5216736 h 6875911"/>
              <a:gd name="connsiteX6" fmla="*/ 3500998 w 5748270"/>
              <a:gd name="connsiteY6" fmla="*/ 5152 h 6875911"/>
              <a:gd name="connsiteX7" fmla="*/ 5391015 w 5748270"/>
              <a:gd name="connsiteY7" fmla="*/ 228 h 6875911"/>
              <a:gd name="connsiteX8" fmla="*/ 5626410 w 5748270"/>
              <a:gd name="connsiteY8" fmla="*/ 2920 h 6875911"/>
              <a:gd name="connsiteX9" fmla="*/ 5647098 w 5748270"/>
              <a:gd name="connsiteY9" fmla="*/ 0 h 6875911"/>
              <a:gd name="connsiteX0" fmla="*/ 8050464 w 8151636"/>
              <a:gd name="connsiteY0" fmla="*/ 0 h 6875911"/>
              <a:gd name="connsiteX1" fmla="*/ 8150782 w 8151636"/>
              <a:gd name="connsiteY1" fmla="*/ 0 h 6875911"/>
              <a:gd name="connsiteX2" fmla="*/ 8150075 w 8151636"/>
              <a:gd name="connsiteY2" fmla="*/ 855981 h 6875911"/>
              <a:gd name="connsiteX3" fmla="*/ 8150794 w 8151636"/>
              <a:gd name="connsiteY3" fmla="*/ 6866502 h 6875911"/>
              <a:gd name="connsiteX4" fmla="*/ 4062542 w 8151636"/>
              <a:gd name="connsiteY4" fmla="*/ 6875911 h 6875911"/>
              <a:gd name="connsiteX5" fmla="*/ 0 w 8151636"/>
              <a:gd name="connsiteY5" fmla="*/ 3296153 h 6875911"/>
              <a:gd name="connsiteX6" fmla="*/ 5904364 w 8151636"/>
              <a:gd name="connsiteY6" fmla="*/ 5152 h 6875911"/>
              <a:gd name="connsiteX7" fmla="*/ 7794381 w 8151636"/>
              <a:gd name="connsiteY7" fmla="*/ 228 h 6875911"/>
              <a:gd name="connsiteX8" fmla="*/ 8029776 w 8151636"/>
              <a:gd name="connsiteY8" fmla="*/ 2920 h 6875911"/>
              <a:gd name="connsiteX9" fmla="*/ 8050464 w 8151636"/>
              <a:gd name="connsiteY9" fmla="*/ 0 h 6875911"/>
              <a:gd name="connsiteX0" fmla="*/ 8050464 w 8151636"/>
              <a:gd name="connsiteY0" fmla="*/ 0 h 6866502"/>
              <a:gd name="connsiteX1" fmla="*/ 8150782 w 8151636"/>
              <a:gd name="connsiteY1" fmla="*/ 0 h 6866502"/>
              <a:gd name="connsiteX2" fmla="*/ 8150075 w 8151636"/>
              <a:gd name="connsiteY2" fmla="*/ 855981 h 6866502"/>
              <a:gd name="connsiteX3" fmla="*/ 8150794 w 8151636"/>
              <a:gd name="connsiteY3" fmla="*/ 6866502 h 6866502"/>
              <a:gd name="connsiteX4" fmla="*/ 2688140 w 8151636"/>
              <a:gd name="connsiteY4" fmla="*/ 6866112 h 6866502"/>
              <a:gd name="connsiteX5" fmla="*/ 0 w 8151636"/>
              <a:gd name="connsiteY5" fmla="*/ 3296153 h 6866502"/>
              <a:gd name="connsiteX6" fmla="*/ 5904364 w 8151636"/>
              <a:gd name="connsiteY6" fmla="*/ 5152 h 6866502"/>
              <a:gd name="connsiteX7" fmla="*/ 7794381 w 8151636"/>
              <a:gd name="connsiteY7" fmla="*/ 228 h 6866502"/>
              <a:gd name="connsiteX8" fmla="*/ 8029776 w 8151636"/>
              <a:gd name="connsiteY8" fmla="*/ 2920 h 6866502"/>
              <a:gd name="connsiteX9" fmla="*/ 8050464 w 8151636"/>
              <a:gd name="connsiteY9" fmla="*/ 0 h 6866502"/>
              <a:gd name="connsiteX0" fmla="*/ 6337973 w 6439145"/>
              <a:gd name="connsiteY0" fmla="*/ 0 h 6866502"/>
              <a:gd name="connsiteX1" fmla="*/ 6438291 w 6439145"/>
              <a:gd name="connsiteY1" fmla="*/ 0 h 6866502"/>
              <a:gd name="connsiteX2" fmla="*/ 6437584 w 6439145"/>
              <a:gd name="connsiteY2" fmla="*/ 855981 h 6866502"/>
              <a:gd name="connsiteX3" fmla="*/ 6438303 w 6439145"/>
              <a:gd name="connsiteY3" fmla="*/ 6866502 h 6866502"/>
              <a:gd name="connsiteX4" fmla="*/ 975649 w 6439145"/>
              <a:gd name="connsiteY4" fmla="*/ 6866112 h 6866502"/>
              <a:gd name="connsiteX5" fmla="*/ 0 w 6439145"/>
              <a:gd name="connsiteY5" fmla="*/ 5579295 h 6866502"/>
              <a:gd name="connsiteX6" fmla="*/ 4191873 w 6439145"/>
              <a:gd name="connsiteY6" fmla="*/ 5152 h 6866502"/>
              <a:gd name="connsiteX7" fmla="*/ 6081890 w 6439145"/>
              <a:gd name="connsiteY7" fmla="*/ 228 h 6866502"/>
              <a:gd name="connsiteX8" fmla="*/ 6317285 w 6439145"/>
              <a:gd name="connsiteY8" fmla="*/ 2920 h 6866502"/>
              <a:gd name="connsiteX9" fmla="*/ 6337973 w 6439145"/>
              <a:gd name="connsiteY9" fmla="*/ 0 h 6866502"/>
              <a:gd name="connsiteX0" fmla="*/ 6331867 w 6433039"/>
              <a:gd name="connsiteY0" fmla="*/ 0 h 6866502"/>
              <a:gd name="connsiteX1" fmla="*/ 6432185 w 6433039"/>
              <a:gd name="connsiteY1" fmla="*/ 0 h 6866502"/>
              <a:gd name="connsiteX2" fmla="*/ 6431478 w 6433039"/>
              <a:gd name="connsiteY2" fmla="*/ 855981 h 6866502"/>
              <a:gd name="connsiteX3" fmla="*/ 6432197 w 6433039"/>
              <a:gd name="connsiteY3" fmla="*/ 6866502 h 6866502"/>
              <a:gd name="connsiteX4" fmla="*/ 969543 w 6433039"/>
              <a:gd name="connsiteY4" fmla="*/ 6866112 h 6866502"/>
              <a:gd name="connsiteX5" fmla="*/ 0 w 6433039"/>
              <a:gd name="connsiteY5" fmla="*/ 5554872 h 6866502"/>
              <a:gd name="connsiteX6" fmla="*/ 4185767 w 6433039"/>
              <a:gd name="connsiteY6" fmla="*/ 5152 h 6866502"/>
              <a:gd name="connsiteX7" fmla="*/ 6075784 w 6433039"/>
              <a:gd name="connsiteY7" fmla="*/ 228 h 6866502"/>
              <a:gd name="connsiteX8" fmla="*/ 6311179 w 6433039"/>
              <a:gd name="connsiteY8" fmla="*/ 2920 h 6866502"/>
              <a:gd name="connsiteX9" fmla="*/ 6331867 w 6433039"/>
              <a:gd name="connsiteY9" fmla="*/ 0 h 6866502"/>
              <a:gd name="connsiteX0" fmla="*/ 6319656 w 6420828"/>
              <a:gd name="connsiteY0" fmla="*/ 0 h 6866502"/>
              <a:gd name="connsiteX1" fmla="*/ 6419974 w 6420828"/>
              <a:gd name="connsiteY1" fmla="*/ 0 h 6866502"/>
              <a:gd name="connsiteX2" fmla="*/ 6419267 w 6420828"/>
              <a:gd name="connsiteY2" fmla="*/ 855981 h 6866502"/>
              <a:gd name="connsiteX3" fmla="*/ 6419986 w 6420828"/>
              <a:gd name="connsiteY3" fmla="*/ 6866502 h 6866502"/>
              <a:gd name="connsiteX4" fmla="*/ 957332 w 6420828"/>
              <a:gd name="connsiteY4" fmla="*/ 6866112 h 6866502"/>
              <a:gd name="connsiteX5" fmla="*/ 0 w 6420828"/>
              <a:gd name="connsiteY5" fmla="*/ 5563013 h 6866502"/>
              <a:gd name="connsiteX6" fmla="*/ 4173556 w 6420828"/>
              <a:gd name="connsiteY6" fmla="*/ 5152 h 6866502"/>
              <a:gd name="connsiteX7" fmla="*/ 6063573 w 6420828"/>
              <a:gd name="connsiteY7" fmla="*/ 228 h 6866502"/>
              <a:gd name="connsiteX8" fmla="*/ 6298968 w 6420828"/>
              <a:gd name="connsiteY8" fmla="*/ 2920 h 6866502"/>
              <a:gd name="connsiteX9" fmla="*/ 6319656 w 6420828"/>
              <a:gd name="connsiteY9" fmla="*/ 0 h 6866502"/>
              <a:gd name="connsiteX0" fmla="*/ 6328476 w 6429648"/>
              <a:gd name="connsiteY0" fmla="*/ 0 h 6866502"/>
              <a:gd name="connsiteX1" fmla="*/ 6428794 w 6429648"/>
              <a:gd name="connsiteY1" fmla="*/ 0 h 6866502"/>
              <a:gd name="connsiteX2" fmla="*/ 6428087 w 6429648"/>
              <a:gd name="connsiteY2" fmla="*/ 855981 h 6866502"/>
              <a:gd name="connsiteX3" fmla="*/ 6428806 w 6429648"/>
              <a:gd name="connsiteY3" fmla="*/ 6866502 h 6866502"/>
              <a:gd name="connsiteX4" fmla="*/ 966152 w 6429648"/>
              <a:gd name="connsiteY4" fmla="*/ 6866112 h 6866502"/>
              <a:gd name="connsiteX5" fmla="*/ 0 w 6429648"/>
              <a:gd name="connsiteY5" fmla="*/ 5586529 h 6866502"/>
              <a:gd name="connsiteX6" fmla="*/ 4182376 w 6429648"/>
              <a:gd name="connsiteY6" fmla="*/ 5152 h 6866502"/>
              <a:gd name="connsiteX7" fmla="*/ 6072393 w 6429648"/>
              <a:gd name="connsiteY7" fmla="*/ 228 h 6866502"/>
              <a:gd name="connsiteX8" fmla="*/ 6307788 w 6429648"/>
              <a:gd name="connsiteY8" fmla="*/ 2920 h 6866502"/>
              <a:gd name="connsiteX9" fmla="*/ 6328476 w 6429648"/>
              <a:gd name="connsiteY9" fmla="*/ 0 h 6866502"/>
              <a:gd name="connsiteX0" fmla="*/ 6328476 w 6429648"/>
              <a:gd name="connsiteY0" fmla="*/ 0 h 6866502"/>
              <a:gd name="connsiteX1" fmla="*/ 6428794 w 6429648"/>
              <a:gd name="connsiteY1" fmla="*/ 0 h 6866502"/>
              <a:gd name="connsiteX2" fmla="*/ 6428087 w 6429648"/>
              <a:gd name="connsiteY2" fmla="*/ 855981 h 6866502"/>
              <a:gd name="connsiteX3" fmla="*/ 6428806 w 6429648"/>
              <a:gd name="connsiteY3" fmla="*/ 6866502 h 6866502"/>
              <a:gd name="connsiteX4" fmla="*/ 939693 w 6429648"/>
              <a:gd name="connsiteY4" fmla="*/ 6866112 h 6866502"/>
              <a:gd name="connsiteX5" fmla="*/ 0 w 6429648"/>
              <a:gd name="connsiteY5" fmla="*/ 5586529 h 6866502"/>
              <a:gd name="connsiteX6" fmla="*/ 4182376 w 6429648"/>
              <a:gd name="connsiteY6" fmla="*/ 5152 h 6866502"/>
              <a:gd name="connsiteX7" fmla="*/ 6072393 w 6429648"/>
              <a:gd name="connsiteY7" fmla="*/ 228 h 6866502"/>
              <a:gd name="connsiteX8" fmla="*/ 6307788 w 6429648"/>
              <a:gd name="connsiteY8" fmla="*/ 2920 h 6866502"/>
              <a:gd name="connsiteX9" fmla="*/ 6328476 w 6429648"/>
              <a:gd name="connsiteY9" fmla="*/ 0 h 6866502"/>
              <a:gd name="connsiteX0" fmla="*/ 6328476 w 6429648"/>
              <a:gd name="connsiteY0" fmla="*/ 0 h 6866502"/>
              <a:gd name="connsiteX1" fmla="*/ 6428794 w 6429648"/>
              <a:gd name="connsiteY1" fmla="*/ 0 h 6866502"/>
              <a:gd name="connsiteX2" fmla="*/ 6428087 w 6429648"/>
              <a:gd name="connsiteY2" fmla="*/ 855981 h 6866502"/>
              <a:gd name="connsiteX3" fmla="*/ 6428806 w 6429648"/>
              <a:gd name="connsiteY3" fmla="*/ 6866502 h 6866502"/>
              <a:gd name="connsiteX4" fmla="*/ 939693 w 6429648"/>
              <a:gd name="connsiteY4" fmla="*/ 6866112 h 6866502"/>
              <a:gd name="connsiteX5" fmla="*/ 0 w 6429648"/>
              <a:gd name="connsiteY5" fmla="*/ 5581238 h 6866502"/>
              <a:gd name="connsiteX6" fmla="*/ 4182376 w 6429648"/>
              <a:gd name="connsiteY6" fmla="*/ 5152 h 6866502"/>
              <a:gd name="connsiteX7" fmla="*/ 6072393 w 6429648"/>
              <a:gd name="connsiteY7" fmla="*/ 228 h 6866502"/>
              <a:gd name="connsiteX8" fmla="*/ 6307788 w 6429648"/>
              <a:gd name="connsiteY8" fmla="*/ 2920 h 6866502"/>
              <a:gd name="connsiteX9" fmla="*/ 6328476 w 6429648"/>
              <a:gd name="connsiteY9" fmla="*/ 0 h 686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29648" h="6866502">
                <a:moveTo>
                  <a:pt x="6328476" y="0"/>
                </a:moveTo>
                <a:lnTo>
                  <a:pt x="6428794" y="0"/>
                </a:lnTo>
                <a:cubicBezTo>
                  <a:pt x="6428558" y="285327"/>
                  <a:pt x="6428323" y="570654"/>
                  <a:pt x="6428087" y="855981"/>
                </a:cubicBezTo>
                <a:cubicBezTo>
                  <a:pt x="6427209" y="2875135"/>
                  <a:pt x="6431361" y="4823878"/>
                  <a:pt x="6428806" y="6866502"/>
                </a:cubicBezTo>
                <a:lnTo>
                  <a:pt x="939693" y="6866112"/>
                </a:lnTo>
                <a:lnTo>
                  <a:pt x="0" y="5581238"/>
                </a:lnTo>
                <a:lnTo>
                  <a:pt x="4182376" y="5152"/>
                </a:lnTo>
                <a:lnTo>
                  <a:pt x="6072393" y="228"/>
                </a:lnTo>
                <a:lnTo>
                  <a:pt x="6307788" y="2920"/>
                </a:lnTo>
                <a:lnTo>
                  <a:pt x="6328476" y="0"/>
                </a:lnTo>
                <a:close/>
              </a:path>
            </a:pathLst>
          </a:custGeom>
          <a:effectLst/>
        </p:spPr>
        <p:txBody>
          <a:bodyPr vert="horz" lIns="130622" tIns="65311" rIns="130622" bIns="65311" anchor="ctr"/>
          <a:lstStyle>
            <a:lvl1pPr marL="0" marR="0" indent="0" algn="r" defTabSz="653110" rtl="0" eaLnBrk="1" fontAlgn="auto" latinLnBrk="0" hangingPunct="1">
              <a:lnSpc>
                <a:spcPct val="100000"/>
              </a:lnSpc>
              <a:spcBef>
                <a:spcPct val="20000"/>
              </a:spcBef>
              <a:spcAft>
                <a:spcPts val="0"/>
              </a:spcAft>
              <a:buClrTx/>
              <a:buSzTx/>
              <a:buFontTx/>
              <a:buNone/>
              <a:tabLst/>
              <a:defRPr sz="2300" baseline="0">
                <a:latin typeface="Calibri" panose="020F0502020204030204" pitchFamily="34" charset="0"/>
                <a:cs typeface="Calibri" panose="020F0502020204030204" pitchFamily="34" charset="0"/>
              </a:defRPr>
            </a:lvl1pPr>
          </a:lstStyle>
          <a:p>
            <a:r>
              <a:rPr lang="en-US"/>
              <a:t>INSERT PHOTO HERE (RIGHT)  </a:t>
            </a:r>
          </a:p>
        </p:txBody>
      </p:sp>
      <p:sp>
        <p:nvSpPr>
          <p:cNvPr id="2" name="Title 1"/>
          <p:cNvSpPr>
            <a:spLocks noGrp="1"/>
          </p:cNvSpPr>
          <p:nvPr>
            <p:ph type="ctrTitle" hasCustomPrompt="1"/>
          </p:nvPr>
        </p:nvSpPr>
        <p:spPr>
          <a:xfrm>
            <a:off x="659726" y="1690582"/>
            <a:ext cx="7355772" cy="1636226"/>
          </a:xfrm>
        </p:spPr>
        <p:txBody>
          <a:bodyPr>
            <a:noAutofit/>
          </a:bodyPr>
          <a:lstStyle>
            <a:lvl1pPr>
              <a:defRPr sz="6000"/>
            </a:lvl1pPr>
          </a:lstStyle>
          <a:p>
            <a:r>
              <a:rPr lang="en-US"/>
              <a:t>Click to edit title</a:t>
            </a:r>
          </a:p>
        </p:txBody>
      </p:sp>
      <p:sp>
        <p:nvSpPr>
          <p:cNvPr id="12" name="Text Placeholder 11"/>
          <p:cNvSpPr>
            <a:spLocks noGrp="1"/>
          </p:cNvSpPr>
          <p:nvPr>
            <p:ph type="body" sz="quarter" idx="10" hasCustomPrompt="1"/>
          </p:nvPr>
        </p:nvSpPr>
        <p:spPr>
          <a:xfrm>
            <a:off x="659726" y="995010"/>
            <a:ext cx="7355772" cy="653242"/>
          </a:xfrm>
          <a:prstGeom prst="rect">
            <a:avLst/>
          </a:prstGeom>
        </p:spPr>
        <p:txBody>
          <a:bodyPr vert="horz" lIns="130622" tIns="65311" rIns="130622" bIns="65311" anchor="b"/>
          <a:lstStyle>
            <a:lvl1pPr marL="0" indent="0" algn="ctr">
              <a:buFontTx/>
              <a:buNone/>
              <a:defRPr sz="2200" b="1">
                <a:solidFill>
                  <a:srgbClr val="FFFFFF"/>
                </a:solidFill>
                <a:latin typeface="Calibri" panose="020F0502020204030204" pitchFamily="34" charset="0"/>
                <a:cs typeface="Calibri" panose="020F0502020204030204" pitchFamily="34" charset="0"/>
              </a:defRPr>
            </a:lvl1pPr>
            <a:lvl2pPr marL="653110" indent="0">
              <a:buFontTx/>
              <a:buNone/>
              <a:defRPr sz="2300" b="1">
                <a:latin typeface="Arial"/>
                <a:cs typeface="Arial"/>
              </a:defRPr>
            </a:lvl2pPr>
            <a:lvl3pPr marL="1306220" indent="0">
              <a:buFontTx/>
              <a:buNone/>
              <a:defRPr sz="2300" b="1">
                <a:latin typeface="Arial"/>
                <a:cs typeface="Arial"/>
              </a:defRPr>
            </a:lvl3pPr>
            <a:lvl4pPr marL="1959331" indent="0">
              <a:buFontTx/>
              <a:buNone/>
              <a:defRPr sz="2300" b="1">
                <a:latin typeface="Arial"/>
                <a:cs typeface="Arial"/>
              </a:defRPr>
            </a:lvl4pPr>
            <a:lvl5pPr marL="2612441" indent="0">
              <a:buFontTx/>
              <a:buNone/>
              <a:defRPr sz="2300" b="1">
                <a:latin typeface="Arial"/>
                <a:cs typeface="Arial"/>
              </a:defRPr>
            </a:lvl5pPr>
          </a:lstStyle>
          <a:p>
            <a:pPr lvl="0"/>
            <a:r>
              <a:rPr lang="en-US"/>
              <a:t>CLICK TO EDIT SUBTITLE</a:t>
            </a:r>
          </a:p>
        </p:txBody>
      </p:sp>
      <p:sp>
        <p:nvSpPr>
          <p:cNvPr id="25" name="Text Placeholder 7"/>
          <p:cNvSpPr>
            <a:spLocks noGrp="1"/>
          </p:cNvSpPr>
          <p:nvPr>
            <p:ph type="body" sz="quarter" idx="12" hasCustomPrompt="1"/>
          </p:nvPr>
        </p:nvSpPr>
        <p:spPr>
          <a:xfrm>
            <a:off x="2639576" y="4368803"/>
            <a:ext cx="3423920" cy="654756"/>
          </a:xfrm>
          <a:prstGeom prst="rect">
            <a:avLst/>
          </a:prstGeom>
        </p:spPr>
        <p:txBody>
          <a:bodyPr vert="horz" lIns="130622" tIns="65311" rIns="130622" bIns="65311"/>
          <a:lstStyle>
            <a:lvl1pPr marL="0" indent="0" algn="ctr">
              <a:buFontTx/>
              <a:buNone/>
              <a:defRPr sz="1700">
                <a:solidFill>
                  <a:srgbClr val="99C7EB"/>
                </a:solidFill>
              </a:defRPr>
            </a:lvl1pPr>
            <a:lvl2pPr marL="653110" indent="0">
              <a:buFontTx/>
              <a:buNone/>
              <a:defRPr/>
            </a:lvl2pPr>
            <a:lvl3pPr marL="1306220" indent="0">
              <a:buFontTx/>
              <a:buNone/>
              <a:defRPr/>
            </a:lvl3pPr>
            <a:lvl4pPr marL="1959331" indent="0">
              <a:buFontTx/>
              <a:buNone/>
              <a:defRPr/>
            </a:lvl4pPr>
            <a:lvl5pPr marL="2612441" indent="0">
              <a:buFontTx/>
              <a:buNone/>
              <a:defRPr/>
            </a:lvl5pPr>
          </a:lstStyle>
          <a:p>
            <a:pPr lvl="0"/>
            <a:r>
              <a:rPr lang="en-US"/>
              <a:t>CLICK TO EDIT DATE/PRESENTER NAME IF NEEDED</a:t>
            </a:r>
          </a:p>
        </p:txBody>
      </p:sp>
      <p:pic>
        <p:nvPicPr>
          <p:cNvPr id="8" name="Picture 7" descr="Elanco-Log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0971" y="7127371"/>
            <a:ext cx="1143000" cy="573024"/>
          </a:xfrm>
          <a:prstGeom prst="rect">
            <a:avLst/>
          </a:prstGeom>
        </p:spPr>
      </p:pic>
      <p:sp>
        <p:nvSpPr>
          <p:cNvPr id="11" name="TextBox 8"/>
          <p:cNvSpPr txBox="1"/>
          <p:nvPr userDrawn="1"/>
        </p:nvSpPr>
        <p:spPr>
          <a:xfrm>
            <a:off x="193873" y="7774774"/>
            <a:ext cx="4489054" cy="400110"/>
          </a:xfrm>
          <a:prstGeom prst="rect">
            <a:avLst/>
          </a:prstGeom>
          <a:noFill/>
        </p:spPr>
        <p:txBody>
          <a:bodyPr wrap="square" rtlCol="0" anchor="ctr">
            <a:spAutoFit/>
          </a:bodyPr>
          <a:ls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1000" kern="1200">
                <a:solidFill>
                  <a:srgbClr val="3D789F"/>
                </a:solidFill>
                <a:effectLst/>
                <a:latin typeface="Calibri" panose="020F0502020204030204" pitchFamily="34" charset="0"/>
                <a:ea typeface="+mn-ea"/>
                <a:cs typeface="Calibri" panose="020F0502020204030204" pitchFamily="34" charset="0"/>
              </a:rPr>
              <a:t>Elanco and the diagonal</a:t>
            </a:r>
            <a:r>
              <a:rPr lang="en-US" sz="1000" kern="1200" baseline="0">
                <a:solidFill>
                  <a:srgbClr val="3D789F"/>
                </a:solidFill>
                <a:effectLst/>
                <a:latin typeface="Calibri" panose="020F0502020204030204" pitchFamily="34" charset="0"/>
                <a:ea typeface="+mn-ea"/>
                <a:cs typeface="Calibri" panose="020F0502020204030204" pitchFamily="34" charset="0"/>
              </a:rPr>
              <a:t> bar logo are trademarks of Elanco or its affiliates</a:t>
            </a:r>
            <a:endParaRPr lang="en-US" sz="1000" kern="1200">
              <a:solidFill>
                <a:srgbClr val="3D789F"/>
              </a:solidFill>
              <a:effectLst/>
              <a:latin typeface="Calibri" panose="020F0502020204030204" pitchFamily="34" charset="0"/>
              <a:ea typeface="+mn-ea"/>
              <a:cs typeface="Calibri" panose="020F0502020204030204" pitchFamily="34" charset="0"/>
            </a:endParaRPr>
          </a:p>
          <a:p>
            <a:r>
              <a:rPr lang="en-US" sz="1000" kern="1200">
                <a:solidFill>
                  <a:srgbClr val="3D789F"/>
                </a:solidFill>
                <a:effectLst/>
                <a:latin typeface="Calibri" panose="020F0502020204030204" pitchFamily="34" charset="0"/>
                <a:ea typeface="+mn-ea"/>
                <a:cs typeface="Calibri" panose="020F0502020204030204" pitchFamily="34" charset="0"/>
              </a:rPr>
              <a:t>©2020 Elanco</a:t>
            </a:r>
          </a:p>
        </p:txBody>
      </p:sp>
    </p:spTree>
    <p:extLst>
      <p:ext uri="{BB962C8B-B14F-4D97-AF65-F5344CB8AC3E}">
        <p14:creationId xmlns:p14="http://schemas.microsoft.com/office/powerpoint/2010/main" val="329458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ody-dark_blank-closing_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2" name="Title 1"/>
          <p:cNvSpPr>
            <a:spLocks noGrp="1"/>
          </p:cNvSpPr>
          <p:nvPr>
            <p:ph type="title" hasCustomPrompt="1"/>
          </p:nvPr>
        </p:nvSpPr>
        <p:spPr>
          <a:xfrm>
            <a:off x="731520" y="2811187"/>
            <a:ext cx="13167360" cy="1964014"/>
          </a:xfrm>
        </p:spPr>
        <p:txBody>
          <a:bodyPr anchor="ctr"/>
          <a:lstStyle>
            <a:lvl1pPr algn="ctr">
              <a:defRPr baseline="0">
                <a:solidFill>
                  <a:schemeClr val="bg1"/>
                </a:solidFill>
              </a:defRPr>
            </a:lvl1pPr>
          </a:lstStyle>
          <a:p>
            <a:r>
              <a:rPr lang="en-US"/>
              <a:t>CLICK TO EDIT TEXT (use this page as a closing slide: “QUESTIONS?” or “DISCUSSION”)</a:t>
            </a:r>
          </a:p>
        </p:txBody>
      </p:sp>
      <p:sp>
        <p:nvSpPr>
          <p:cNvPr id="3" name="Slide Number Placeholder 2"/>
          <p:cNvSpPr>
            <a:spLocks noGrp="1"/>
          </p:cNvSpPr>
          <p:nvPr>
            <p:ph type="sldNum" sz="quarter" idx="10"/>
          </p:nvPr>
        </p:nvSpPr>
        <p:spPr/>
        <p:txBody>
          <a:bodyPr/>
          <a:lstStyle/>
          <a:p>
            <a:fld id="{17FD9226-F898-5242-BCE7-43277A971737}" type="slidenum">
              <a:rPr lang="en-US" smtClean="0"/>
              <a:pPr/>
              <a:t>‹N›</a:t>
            </a:fld>
            <a:endParaRPr lang="en-US"/>
          </a:p>
        </p:txBody>
      </p:sp>
      <p:pic>
        <p:nvPicPr>
          <p:cNvPr id="7" name="Picture 6" descr="elancologo_blue_fla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2657" y="7586386"/>
            <a:ext cx="809549" cy="401726"/>
          </a:xfrm>
          <a:prstGeom prst="rect">
            <a:avLst/>
          </a:prstGeom>
        </p:spPr>
      </p:pic>
      <p:sp>
        <p:nvSpPr>
          <p:cNvPr id="9" name="TextBox 8"/>
          <p:cNvSpPr txBox="1"/>
          <p:nvPr userDrawn="1"/>
        </p:nvSpPr>
        <p:spPr>
          <a:xfrm>
            <a:off x="1232206" y="7572667"/>
            <a:ext cx="4489054" cy="400110"/>
          </a:xfrm>
          <a:prstGeom prst="rect">
            <a:avLst/>
          </a:prstGeom>
          <a:noFill/>
        </p:spPr>
        <p:txBody>
          <a:bodyPr wrap="square" rtlCol="0" anchor="ctr">
            <a:spAutoFit/>
          </a:bodyPr>
          <a:ls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1000" kern="1200">
                <a:solidFill>
                  <a:srgbClr val="3D789F"/>
                </a:solidFill>
                <a:effectLst/>
                <a:latin typeface="Calibri" panose="020F0502020204030204" pitchFamily="34" charset="0"/>
                <a:ea typeface="+mn-ea"/>
                <a:cs typeface="Calibri" panose="020F0502020204030204" pitchFamily="34" charset="0"/>
              </a:rPr>
              <a:t>Elanco and the diagonal</a:t>
            </a:r>
            <a:r>
              <a:rPr lang="en-US" sz="1000" kern="1200" baseline="0">
                <a:solidFill>
                  <a:srgbClr val="3D789F"/>
                </a:solidFill>
                <a:effectLst/>
                <a:latin typeface="Calibri" panose="020F0502020204030204" pitchFamily="34" charset="0"/>
                <a:ea typeface="+mn-ea"/>
                <a:cs typeface="Calibri" panose="020F0502020204030204" pitchFamily="34" charset="0"/>
              </a:rPr>
              <a:t> bar logo are trademarks of Elanco or its affiliates</a:t>
            </a:r>
            <a:endParaRPr lang="en-US" sz="1000" kern="1200">
              <a:solidFill>
                <a:srgbClr val="3D789F"/>
              </a:solidFill>
              <a:effectLst/>
              <a:latin typeface="Calibri" panose="020F0502020204030204" pitchFamily="34" charset="0"/>
              <a:ea typeface="+mn-ea"/>
              <a:cs typeface="Calibri" panose="020F0502020204030204" pitchFamily="34" charset="0"/>
            </a:endParaRPr>
          </a:p>
          <a:p>
            <a:r>
              <a:rPr lang="en-US" sz="1000" kern="1200">
                <a:solidFill>
                  <a:srgbClr val="3D789F"/>
                </a:solidFill>
                <a:effectLst/>
                <a:latin typeface="Calibri" panose="020F0502020204030204" pitchFamily="34" charset="0"/>
                <a:ea typeface="+mn-ea"/>
                <a:cs typeface="Calibri" panose="020F0502020204030204" pitchFamily="34" charset="0"/>
              </a:rPr>
              <a:t>©2020 Elanco</a:t>
            </a:r>
          </a:p>
        </p:txBody>
      </p:sp>
    </p:spTree>
    <p:extLst>
      <p:ext uri="{BB962C8B-B14F-4D97-AF65-F5344CB8AC3E}">
        <p14:creationId xmlns:p14="http://schemas.microsoft.com/office/powerpoint/2010/main" val="16981987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Body-1 column-Blu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2" name="Title 1"/>
          <p:cNvSpPr>
            <a:spLocks noGrp="1"/>
          </p:cNvSpPr>
          <p:nvPr>
            <p:ph type="title" hasCustomPrompt="1"/>
          </p:nvPr>
        </p:nvSpPr>
        <p:spPr/>
        <p:txBody>
          <a:bodyPr/>
          <a:lstStyle>
            <a:lvl1pPr>
              <a:defRPr baseline="0"/>
            </a:lvl1pPr>
          </a:lstStyle>
          <a:p>
            <a:r>
              <a:rPr lang="en-US"/>
              <a:t>CLICK TO EDIT BODY TITLE (ALL CAPS)</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7FD9226-F898-5242-BCE7-43277A971737}" type="slidenum">
              <a:rPr lang="en-US" smtClean="0"/>
              <a:t>‹N›</a:t>
            </a:fld>
            <a:endParaRPr lang="en-US"/>
          </a:p>
        </p:txBody>
      </p:sp>
      <p:pic>
        <p:nvPicPr>
          <p:cNvPr id="9" name="Picture 8" descr="elancologo_blue_fla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2657" y="7586386"/>
            <a:ext cx="809549" cy="401726"/>
          </a:xfrm>
          <a:prstGeom prst="rect">
            <a:avLst/>
          </a:prstGeom>
        </p:spPr>
      </p:pic>
      <p:sp>
        <p:nvSpPr>
          <p:cNvPr id="8" name="TextBox 7"/>
          <p:cNvSpPr txBox="1"/>
          <p:nvPr userDrawn="1"/>
        </p:nvSpPr>
        <p:spPr>
          <a:xfrm>
            <a:off x="1232206" y="7572667"/>
            <a:ext cx="4489054" cy="400110"/>
          </a:xfrm>
          <a:prstGeom prst="rect">
            <a:avLst/>
          </a:prstGeom>
          <a:noFill/>
        </p:spPr>
        <p:txBody>
          <a:bodyPr wrap="square" rtlCol="0" anchor="ctr">
            <a:spAutoFit/>
          </a:bodyPr>
          <a:ls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1000" kern="1200">
                <a:solidFill>
                  <a:srgbClr val="3D789F"/>
                </a:solidFill>
                <a:effectLst/>
                <a:latin typeface="Calibri" panose="020F0502020204030204" pitchFamily="34" charset="0"/>
                <a:ea typeface="+mn-ea"/>
                <a:cs typeface="Calibri" panose="020F0502020204030204" pitchFamily="34" charset="0"/>
              </a:rPr>
              <a:t>Elanco and the diagonal</a:t>
            </a:r>
            <a:r>
              <a:rPr lang="en-US" sz="1000" kern="1200" baseline="0">
                <a:solidFill>
                  <a:srgbClr val="3D789F"/>
                </a:solidFill>
                <a:effectLst/>
                <a:latin typeface="Calibri" panose="020F0502020204030204" pitchFamily="34" charset="0"/>
                <a:ea typeface="+mn-ea"/>
                <a:cs typeface="Calibri" panose="020F0502020204030204" pitchFamily="34" charset="0"/>
              </a:rPr>
              <a:t> bar logo are trademarks of Elanco or its affiliates</a:t>
            </a:r>
            <a:endParaRPr lang="en-US" sz="1000" kern="1200">
              <a:solidFill>
                <a:srgbClr val="3D789F"/>
              </a:solidFill>
              <a:effectLst/>
              <a:latin typeface="Calibri" panose="020F0502020204030204" pitchFamily="34" charset="0"/>
              <a:ea typeface="+mn-ea"/>
              <a:cs typeface="Calibri" panose="020F0502020204030204" pitchFamily="34" charset="0"/>
            </a:endParaRPr>
          </a:p>
          <a:p>
            <a:r>
              <a:rPr lang="en-US" sz="1000" kern="1200">
                <a:solidFill>
                  <a:srgbClr val="3D789F"/>
                </a:solidFill>
                <a:effectLst/>
                <a:latin typeface="Calibri" panose="020F0502020204030204" pitchFamily="34" charset="0"/>
                <a:ea typeface="+mn-ea"/>
                <a:cs typeface="Calibri" panose="020F0502020204030204" pitchFamily="34" charset="0"/>
              </a:rPr>
              <a:t>©2020 Elanco</a:t>
            </a:r>
          </a:p>
        </p:txBody>
      </p:sp>
    </p:spTree>
    <p:extLst>
      <p:ext uri="{BB962C8B-B14F-4D97-AF65-F5344CB8AC3E}">
        <p14:creationId xmlns:p14="http://schemas.microsoft.com/office/powerpoint/2010/main" val="2363086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Body-2 Column-Blu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2" name="Title 1"/>
          <p:cNvSpPr>
            <a:spLocks noGrp="1"/>
          </p:cNvSpPr>
          <p:nvPr>
            <p:ph type="title" hasCustomPrompt="1"/>
          </p:nvPr>
        </p:nvSpPr>
        <p:spPr/>
        <p:txBody>
          <a:bodyPr/>
          <a:lstStyle>
            <a:lvl1pPr>
              <a:defRPr baseline="0"/>
            </a:lvl1pPr>
          </a:lstStyle>
          <a:p>
            <a:r>
              <a:rPr lang="en-US"/>
              <a:t>CLICK TO EDIT BODY (2 COLUMN TEXT) TITLE</a:t>
            </a:r>
          </a:p>
        </p:txBody>
      </p:sp>
      <p:sp>
        <p:nvSpPr>
          <p:cNvPr id="3" name="Content Placeholder 2"/>
          <p:cNvSpPr>
            <a:spLocks noGrp="1"/>
          </p:cNvSpPr>
          <p:nvPr>
            <p:ph sz="half" idx="1"/>
          </p:nvPr>
        </p:nvSpPr>
        <p:spPr>
          <a:xfrm>
            <a:off x="731520" y="1671812"/>
            <a:ext cx="6461760" cy="5679584"/>
          </a:xfrm>
        </p:spPr>
        <p:txBody>
          <a:bodyPr/>
          <a:lstStyle>
            <a:lvl1pPr>
              <a:defRPr sz="38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437120" y="1671812"/>
            <a:ext cx="6461760" cy="5679584"/>
          </a:xfrm>
        </p:spPr>
        <p:txBody>
          <a:bodyPr/>
          <a:lstStyle>
            <a:lvl1pPr>
              <a:defRPr sz="38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7FD9226-F898-5242-BCE7-43277A971737}" type="slidenum">
              <a:rPr lang="en-US" smtClean="0"/>
              <a:t>‹N›</a:t>
            </a:fld>
            <a:endParaRPr lang="en-US"/>
          </a:p>
        </p:txBody>
      </p:sp>
      <p:pic>
        <p:nvPicPr>
          <p:cNvPr id="11" name="Picture 10" descr="elancologo_blue_fla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2657" y="7586386"/>
            <a:ext cx="809549" cy="401726"/>
          </a:xfrm>
          <a:prstGeom prst="rect">
            <a:avLst/>
          </a:prstGeom>
        </p:spPr>
      </p:pic>
      <p:sp>
        <p:nvSpPr>
          <p:cNvPr id="10" name="TextBox 9"/>
          <p:cNvSpPr txBox="1"/>
          <p:nvPr userDrawn="1"/>
        </p:nvSpPr>
        <p:spPr>
          <a:xfrm>
            <a:off x="1232206" y="7572667"/>
            <a:ext cx="4489054" cy="400110"/>
          </a:xfrm>
          <a:prstGeom prst="rect">
            <a:avLst/>
          </a:prstGeom>
          <a:noFill/>
        </p:spPr>
        <p:txBody>
          <a:bodyPr wrap="square" rtlCol="0" anchor="ctr">
            <a:spAutoFit/>
          </a:bodyPr>
          <a:ls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1000" kern="1200">
                <a:solidFill>
                  <a:srgbClr val="3D789F"/>
                </a:solidFill>
                <a:effectLst/>
                <a:latin typeface="Calibri" panose="020F0502020204030204" pitchFamily="34" charset="0"/>
                <a:ea typeface="+mn-ea"/>
                <a:cs typeface="Calibri" panose="020F0502020204030204" pitchFamily="34" charset="0"/>
              </a:rPr>
              <a:t>Elanco and the diagonal</a:t>
            </a:r>
            <a:r>
              <a:rPr lang="en-US" sz="1000" kern="1200" baseline="0">
                <a:solidFill>
                  <a:srgbClr val="3D789F"/>
                </a:solidFill>
                <a:effectLst/>
                <a:latin typeface="Calibri" panose="020F0502020204030204" pitchFamily="34" charset="0"/>
                <a:ea typeface="+mn-ea"/>
                <a:cs typeface="Calibri" panose="020F0502020204030204" pitchFamily="34" charset="0"/>
              </a:rPr>
              <a:t> bar logo are trademarks of Elanco or its affiliates</a:t>
            </a:r>
            <a:endParaRPr lang="en-US" sz="1000" kern="1200">
              <a:solidFill>
                <a:srgbClr val="3D789F"/>
              </a:solidFill>
              <a:effectLst/>
              <a:latin typeface="Calibri" panose="020F0502020204030204" pitchFamily="34" charset="0"/>
              <a:ea typeface="+mn-ea"/>
              <a:cs typeface="Calibri" panose="020F0502020204030204" pitchFamily="34" charset="0"/>
            </a:endParaRPr>
          </a:p>
          <a:p>
            <a:r>
              <a:rPr lang="en-US" sz="1000" kern="1200">
                <a:solidFill>
                  <a:srgbClr val="3D789F"/>
                </a:solidFill>
                <a:effectLst/>
                <a:latin typeface="Calibri" panose="020F0502020204030204" pitchFamily="34" charset="0"/>
                <a:ea typeface="+mn-ea"/>
                <a:cs typeface="Calibri" panose="020F0502020204030204" pitchFamily="34" charset="0"/>
              </a:rPr>
              <a:t>©2020 Elanco</a:t>
            </a:r>
          </a:p>
        </p:txBody>
      </p:sp>
    </p:spTree>
    <p:extLst>
      <p:ext uri="{BB962C8B-B14F-4D97-AF65-F5344CB8AC3E}">
        <p14:creationId xmlns:p14="http://schemas.microsoft.com/office/powerpoint/2010/main" val="28123565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ody-blank-Blu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2" name="Title 1"/>
          <p:cNvSpPr>
            <a:spLocks noGrp="1"/>
          </p:cNvSpPr>
          <p:nvPr>
            <p:ph type="title" hasCustomPrompt="1"/>
          </p:nvPr>
        </p:nvSpPr>
        <p:spPr/>
        <p:txBody>
          <a:bodyPr/>
          <a:lstStyle/>
          <a:p>
            <a:r>
              <a:rPr lang="en-US"/>
              <a:t>CLICK TO EDIT BODY TITLE (use this page if you need a blank background for imagery)</a:t>
            </a:r>
          </a:p>
        </p:txBody>
      </p:sp>
      <p:sp>
        <p:nvSpPr>
          <p:cNvPr id="3" name="Slide Number Placeholder 2"/>
          <p:cNvSpPr>
            <a:spLocks noGrp="1"/>
          </p:cNvSpPr>
          <p:nvPr>
            <p:ph type="sldNum" sz="quarter" idx="10"/>
          </p:nvPr>
        </p:nvSpPr>
        <p:spPr/>
        <p:txBody>
          <a:bodyPr/>
          <a:lstStyle/>
          <a:p>
            <a:fld id="{17FD9226-F898-5242-BCE7-43277A971737}" type="slidenum">
              <a:rPr lang="en-US" smtClean="0"/>
              <a:pPr/>
              <a:t>‹N›</a:t>
            </a:fld>
            <a:endParaRPr lang="en-US"/>
          </a:p>
        </p:txBody>
      </p:sp>
      <p:pic>
        <p:nvPicPr>
          <p:cNvPr id="7" name="Picture 6" descr="elancologo_blue_fla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2657" y="7586386"/>
            <a:ext cx="809549" cy="401726"/>
          </a:xfrm>
          <a:prstGeom prst="rect">
            <a:avLst/>
          </a:prstGeom>
        </p:spPr>
      </p:pic>
      <p:sp>
        <p:nvSpPr>
          <p:cNvPr id="8" name="TextBox 7"/>
          <p:cNvSpPr txBox="1"/>
          <p:nvPr userDrawn="1"/>
        </p:nvSpPr>
        <p:spPr>
          <a:xfrm>
            <a:off x="1232206" y="7572667"/>
            <a:ext cx="4489054" cy="400110"/>
          </a:xfrm>
          <a:prstGeom prst="rect">
            <a:avLst/>
          </a:prstGeom>
          <a:noFill/>
        </p:spPr>
        <p:txBody>
          <a:bodyPr wrap="square" rtlCol="0" anchor="ctr">
            <a:spAutoFit/>
          </a:bodyPr>
          <a:ls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1000" kern="1200">
                <a:solidFill>
                  <a:srgbClr val="3D789F"/>
                </a:solidFill>
                <a:effectLst/>
                <a:latin typeface="Calibri" panose="020F0502020204030204" pitchFamily="34" charset="0"/>
                <a:ea typeface="+mn-ea"/>
                <a:cs typeface="Calibri" panose="020F0502020204030204" pitchFamily="34" charset="0"/>
              </a:rPr>
              <a:t>Elanco and the diagonal</a:t>
            </a:r>
            <a:r>
              <a:rPr lang="en-US" sz="1000" kern="1200" baseline="0">
                <a:solidFill>
                  <a:srgbClr val="3D789F"/>
                </a:solidFill>
                <a:effectLst/>
                <a:latin typeface="Calibri" panose="020F0502020204030204" pitchFamily="34" charset="0"/>
                <a:ea typeface="+mn-ea"/>
                <a:cs typeface="Calibri" panose="020F0502020204030204" pitchFamily="34" charset="0"/>
              </a:rPr>
              <a:t> bar logo are trademarks of Elanco or its affiliates</a:t>
            </a:r>
            <a:endParaRPr lang="en-US" sz="1000" kern="1200">
              <a:solidFill>
                <a:srgbClr val="3D789F"/>
              </a:solidFill>
              <a:effectLst/>
              <a:latin typeface="Calibri" panose="020F0502020204030204" pitchFamily="34" charset="0"/>
              <a:ea typeface="+mn-ea"/>
              <a:cs typeface="Calibri" panose="020F0502020204030204" pitchFamily="34" charset="0"/>
            </a:endParaRPr>
          </a:p>
          <a:p>
            <a:r>
              <a:rPr lang="en-US" sz="1000" kern="1200">
                <a:solidFill>
                  <a:srgbClr val="3D789F"/>
                </a:solidFill>
                <a:effectLst/>
                <a:latin typeface="Calibri" panose="020F0502020204030204" pitchFamily="34" charset="0"/>
                <a:ea typeface="+mn-ea"/>
                <a:cs typeface="Calibri" panose="020F0502020204030204" pitchFamily="34" charset="0"/>
              </a:rPr>
              <a:t>©2020 Elanco</a:t>
            </a:r>
          </a:p>
        </p:txBody>
      </p:sp>
    </p:spTree>
    <p:extLst>
      <p:ext uri="{BB962C8B-B14F-4D97-AF65-F5344CB8AC3E}">
        <p14:creationId xmlns:p14="http://schemas.microsoft.com/office/powerpoint/2010/main" val="7382603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ody-dark_blank-Blu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2" name="Title 1"/>
          <p:cNvSpPr>
            <a:spLocks noGrp="1"/>
          </p:cNvSpPr>
          <p:nvPr>
            <p:ph type="title" hasCustomPrompt="1"/>
          </p:nvPr>
        </p:nvSpPr>
        <p:spPr/>
        <p:txBody>
          <a:bodyPr/>
          <a:lstStyle>
            <a:lvl1pPr>
              <a:defRPr>
                <a:solidFill>
                  <a:schemeClr val="bg1"/>
                </a:solidFill>
              </a:defRPr>
            </a:lvl1pPr>
          </a:lstStyle>
          <a:p>
            <a:r>
              <a:rPr lang="en-US"/>
              <a:t>CLICK TO EDIT BODY TITLE (use this page if you need a blank background for imagery)</a:t>
            </a:r>
          </a:p>
        </p:txBody>
      </p:sp>
      <p:sp>
        <p:nvSpPr>
          <p:cNvPr id="3" name="Slide Number Placeholder 2"/>
          <p:cNvSpPr>
            <a:spLocks noGrp="1"/>
          </p:cNvSpPr>
          <p:nvPr>
            <p:ph type="sldNum" sz="quarter" idx="10"/>
          </p:nvPr>
        </p:nvSpPr>
        <p:spPr/>
        <p:txBody>
          <a:bodyPr/>
          <a:lstStyle/>
          <a:p>
            <a:fld id="{17FD9226-F898-5242-BCE7-43277A971737}" type="slidenum">
              <a:rPr lang="en-US" smtClean="0"/>
              <a:pPr/>
              <a:t>‹N›</a:t>
            </a:fld>
            <a:endParaRPr lang="en-US"/>
          </a:p>
        </p:txBody>
      </p:sp>
      <p:pic>
        <p:nvPicPr>
          <p:cNvPr id="7" name="Picture 6" descr="elancologo_blue_fla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2657" y="7586386"/>
            <a:ext cx="809549" cy="401726"/>
          </a:xfrm>
          <a:prstGeom prst="rect">
            <a:avLst/>
          </a:prstGeom>
        </p:spPr>
      </p:pic>
      <p:sp>
        <p:nvSpPr>
          <p:cNvPr id="8" name="TextBox 7"/>
          <p:cNvSpPr txBox="1"/>
          <p:nvPr userDrawn="1"/>
        </p:nvSpPr>
        <p:spPr>
          <a:xfrm>
            <a:off x="1232206" y="7572667"/>
            <a:ext cx="4489054" cy="400110"/>
          </a:xfrm>
          <a:prstGeom prst="rect">
            <a:avLst/>
          </a:prstGeom>
          <a:noFill/>
        </p:spPr>
        <p:txBody>
          <a:bodyPr wrap="square" rtlCol="0" anchor="ctr">
            <a:spAutoFit/>
          </a:bodyPr>
          <a:ls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1000" kern="1200">
                <a:solidFill>
                  <a:srgbClr val="3D789F"/>
                </a:solidFill>
                <a:effectLst/>
                <a:latin typeface="Calibri" panose="020F0502020204030204" pitchFamily="34" charset="0"/>
                <a:ea typeface="+mn-ea"/>
                <a:cs typeface="Calibri" panose="020F0502020204030204" pitchFamily="34" charset="0"/>
              </a:rPr>
              <a:t>Elanco and the diagonal</a:t>
            </a:r>
            <a:r>
              <a:rPr lang="en-US" sz="1000" kern="1200" baseline="0">
                <a:solidFill>
                  <a:srgbClr val="3D789F"/>
                </a:solidFill>
                <a:effectLst/>
                <a:latin typeface="Calibri" panose="020F0502020204030204" pitchFamily="34" charset="0"/>
                <a:ea typeface="+mn-ea"/>
                <a:cs typeface="Calibri" panose="020F0502020204030204" pitchFamily="34" charset="0"/>
              </a:rPr>
              <a:t> bar logo are trademarks of Elanco or its affiliates</a:t>
            </a:r>
            <a:endParaRPr lang="en-US" sz="1000" kern="1200">
              <a:solidFill>
                <a:srgbClr val="3D789F"/>
              </a:solidFill>
              <a:effectLst/>
              <a:latin typeface="Calibri" panose="020F0502020204030204" pitchFamily="34" charset="0"/>
              <a:ea typeface="+mn-ea"/>
              <a:cs typeface="Calibri" panose="020F0502020204030204" pitchFamily="34" charset="0"/>
            </a:endParaRPr>
          </a:p>
          <a:p>
            <a:r>
              <a:rPr lang="en-US" sz="1000" kern="1200">
                <a:solidFill>
                  <a:srgbClr val="3D789F"/>
                </a:solidFill>
                <a:effectLst/>
                <a:latin typeface="Calibri" panose="020F0502020204030204" pitchFamily="34" charset="0"/>
                <a:ea typeface="+mn-ea"/>
                <a:cs typeface="Calibri" panose="020F0502020204030204" pitchFamily="34" charset="0"/>
              </a:rPr>
              <a:t>©2020 Elanco</a:t>
            </a:r>
          </a:p>
        </p:txBody>
      </p:sp>
    </p:spTree>
    <p:extLst>
      <p:ext uri="{BB962C8B-B14F-4D97-AF65-F5344CB8AC3E}">
        <p14:creationId xmlns:p14="http://schemas.microsoft.com/office/powerpoint/2010/main" val="2844414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ody-1 column-Magenta">
    <p:spTree>
      <p:nvGrpSpPr>
        <p:cNvPr id="1" name=""/>
        <p:cNvGrpSpPr/>
        <p:nvPr/>
      </p:nvGrpSpPr>
      <p:grpSpPr>
        <a:xfrm>
          <a:off x="0" y="0"/>
          <a:ext cx="0" cy="0"/>
          <a:chOff x="0" y="0"/>
          <a:chExt cx="0" cy="0"/>
        </a:xfrm>
      </p:grpSpPr>
      <p:pic>
        <p:nvPicPr>
          <p:cNvPr id="10" name="Picture 9" descr="Elanco-ppt-temp_16x9_Dividers_Body.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2" name="Title 1"/>
          <p:cNvSpPr>
            <a:spLocks noGrp="1"/>
          </p:cNvSpPr>
          <p:nvPr>
            <p:ph type="title" hasCustomPrompt="1"/>
          </p:nvPr>
        </p:nvSpPr>
        <p:spPr/>
        <p:txBody>
          <a:bodyPr/>
          <a:lstStyle>
            <a:lvl1pPr>
              <a:defRPr baseline="0"/>
            </a:lvl1pPr>
          </a:lstStyle>
          <a:p>
            <a:r>
              <a:rPr lang="en-US"/>
              <a:t>CLICK TO EDIT BODY TITLE (ALL CAPS)</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7FD9226-F898-5242-BCE7-43277A971737}" type="slidenum">
              <a:rPr lang="en-US" smtClean="0"/>
              <a:t>‹N›</a:t>
            </a:fld>
            <a:endParaRPr lang="en-US"/>
          </a:p>
        </p:txBody>
      </p:sp>
      <p:pic>
        <p:nvPicPr>
          <p:cNvPr id="9" name="Picture 8" descr="elancologo_blue_fla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2657" y="7586386"/>
            <a:ext cx="809549" cy="401726"/>
          </a:xfrm>
          <a:prstGeom prst="rect">
            <a:avLst/>
          </a:prstGeom>
        </p:spPr>
      </p:pic>
      <p:sp>
        <p:nvSpPr>
          <p:cNvPr id="8" name="TextBox 7"/>
          <p:cNvSpPr txBox="1"/>
          <p:nvPr userDrawn="1"/>
        </p:nvSpPr>
        <p:spPr>
          <a:xfrm>
            <a:off x="1232206" y="7572667"/>
            <a:ext cx="4489054" cy="400110"/>
          </a:xfrm>
          <a:prstGeom prst="rect">
            <a:avLst/>
          </a:prstGeom>
          <a:noFill/>
        </p:spPr>
        <p:txBody>
          <a:bodyPr wrap="square" rtlCol="0" anchor="ctr">
            <a:spAutoFit/>
          </a:bodyPr>
          <a:ls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1000" kern="1200">
                <a:solidFill>
                  <a:srgbClr val="3D789F"/>
                </a:solidFill>
                <a:effectLst/>
                <a:latin typeface="Calibri" panose="020F0502020204030204" pitchFamily="34" charset="0"/>
                <a:ea typeface="+mn-ea"/>
                <a:cs typeface="Calibri" panose="020F0502020204030204" pitchFamily="34" charset="0"/>
              </a:rPr>
              <a:t>Elanco and the diagonal</a:t>
            </a:r>
            <a:r>
              <a:rPr lang="en-US" sz="1000" kern="1200" baseline="0">
                <a:solidFill>
                  <a:srgbClr val="3D789F"/>
                </a:solidFill>
                <a:effectLst/>
                <a:latin typeface="Calibri" panose="020F0502020204030204" pitchFamily="34" charset="0"/>
                <a:ea typeface="+mn-ea"/>
                <a:cs typeface="Calibri" panose="020F0502020204030204" pitchFamily="34" charset="0"/>
              </a:rPr>
              <a:t> bar logo are trademarks of Elanco or its affiliates</a:t>
            </a:r>
            <a:endParaRPr lang="en-US" sz="1000" kern="1200">
              <a:solidFill>
                <a:srgbClr val="3D789F"/>
              </a:solidFill>
              <a:effectLst/>
              <a:latin typeface="Calibri" panose="020F0502020204030204" pitchFamily="34" charset="0"/>
              <a:ea typeface="+mn-ea"/>
              <a:cs typeface="Calibri" panose="020F0502020204030204" pitchFamily="34" charset="0"/>
            </a:endParaRPr>
          </a:p>
          <a:p>
            <a:r>
              <a:rPr lang="en-US" sz="1000" kern="1200">
                <a:solidFill>
                  <a:srgbClr val="3D789F"/>
                </a:solidFill>
                <a:effectLst/>
                <a:latin typeface="Calibri" panose="020F0502020204030204" pitchFamily="34" charset="0"/>
                <a:ea typeface="+mn-ea"/>
                <a:cs typeface="Calibri" panose="020F0502020204030204" pitchFamily="34" charset="0"/>
              </a:rPr>
              <a:t>©2020 Elanco</a:t>
            </a:r>
          </a:p>
        </p:txBody>
      </p:sp>
    </p:spTree>
    <p:extLst>
      <p:ext uri="{BB962C8B-B14F-4D97-AF65-F5344CB8AC3E}">
        <p14:creationId xmlns:p14="http://schemas.microsoft.com/office/powerpoint/2010/main" val="7300069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Body-2 Column-Magenta">
    <p:spTree>
      <p:nvGrpSpPr>
        <p:cNvPr id="1" name=""/>
        <p:cNvGrpSpPr/>
        <p:nvPr/>
      </p:nvGrpSpPr>
      <p:grpSpPr>
        <a:xfrm>
          <a:off x="0" y="0"/>
          <a:ext cx="0" cy="0"/>
          <a:chOff x="0" y="0"/>
          <a:chExt cx="0" cy="0"/>
        </a:xfrm>
      </p:grpSpPr>
      <p:pic>
        <p:nvPicPr>
          <p:cNvPr id="9" name="Picture 8" descr="Elanco-ppt-temp_16x9_Dividers_Body.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2" name="Title 1"/>
          <p:cNvSpPr>
            <a:spLocks noGrp="1"/>
          </p:cNvSpPr>
          <p:nvPr>
            <p:ph type="title" hasCustomPrompt="1"/>
          </p:nvPr>
        </p:nvSpPr>
        <p:spPr/>
        <p:txBody>
          <a:bodyPr/>
          <a:lstStyle>
            <a:lvl1pPr>
              <a:defRPr baseline="0"/>
            </a:lvl1pPr>
          </a:lstStyle>
          <a:p>
            <a:r>
              <a:rPr lang="en-US"/>
              <a:t>CLICK TO EDIT BODY (2 COLUMN TEXT) TITLE</a:t>
            </a:r>
          </a:p>
        </p:txBody>
      </p:sp>
      <p:sp>
        <p:nvSpPr>
          <p:cNvPr id="3" name="Content Placeholder 2"/>
          <p:cNvSpPr>
            <a:spLocks noGrp="1"/>
          </p:cNvSpPr>
          <p:nvPr>
            <p:ph sz="half" idx="1"/>
          </p:nvPr>
        </p:nvSpPr>
        <p:spPr>
          <a:xfrm>
            <a:off x="731520" y="1671812"/>
            <a:ext cx="6461760" cy="5679584"/>
          </a:xfrm>
        </p:spPr>
        <p:txBody>
          <a:bodyPr/>
          <a:lstStyle>
            <a:lvl1pPr>
              <a:defRPr sz="38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437120" y="1671812"/>
            <a:ext cx="6461760" cy="5679584"/>
          </a:xfrm>
        </p:spPr>
        <p:txBody>
          <a:bodyPr/>
          <a:lstStyle>
            <a:lvl1pPr>
              <a:defRPr sz="38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7FD9226-F898-5242-BCE7-43277A971737}" type="slidenum">
              <a:rPr lang="en-US" smtClean="0"/>
              <a:t>‹N›</a:t>
            </a:fld>
            <a:endParaRPr lang="en-US"/>
          </a:p>
        </p:txBody>
      </p:sp>
      <p:pic>
        <p:nvPicPr>
          <p:cNvPr id="11" name="Picture 10" descr="elancologo_blue_fla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2657" y="7586386"/>
            <a:ext cx="809549" cy="401726"/>
          </a:xfrm>
          <a:prstGeom prst="rect">
            <a:avLst/>
          </a:prstGeom>
        </p:spPr>
      </p:pic>
      <p:sp>
        <p:nvSpPr>
          <p:cNvPr id="10" name="TextBox 9"/>
          <p:cNvSpPr txBox="1"/>
          <p:nvPr userDrawn="1"/>
        </p:nvSpPr>
        <p:spPr>
          <a:xfrm>
            <a:off x="1232206" y="7572667"/>
            <a:ext cx="4489054" cy="400110"/>
          </a:xfrm>
          <a:prstGeom prst="rect">
            <a:avLst/>
          </a:prstGeom>
          <a:noFill/>
        </p:spPr>
        <p:txBody>
          <a:bodyPr wrap="square" rtlCol="0" anchor="ctr">
            <a:spAutoFit/>
          </a:bodyPr>
          <a:ls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1000" kern="1200">
                <a:solidFill>
                  <a:srgbClr val="3D789F"/>
                </a:solidFill>
                <a:effectLst/>
                <a:latin typeface="Calibri" panose="020F0502020204030204" pitchFamily="34" charset="0"/>
                <a:ea typeface="+mn-ea"/>
                <a:cs typeface="Calibri" panose="020F0502020204030204" pitchFamily="34" charset="0"/>
              </a:rPr>
              <a:t>Elanco and the diagonal</a:t>
            </a:r>
            <a:r>
              <a:rPr lang="en-US" sz="1000" kern="1200" baseline="0">
                <a:solidFill>
                  <a:srgbClr val="3D789F"/>
                </a:solidFill>
                <a:effectLst/>
                <a:latin typeface="Calibri" panose="020F0502020204030204" pitchFamily="34" charset="0"/>
                <a:ea typeface="+mn-ea"/>
                <a:cs typeface="Calibri" panose="020F0502020204030204" pitchFamily="34" charset="0"/>
              </a:rPr>
              <a:t> bar logo are trademarks of Elanco or its affiliates</a:t>
            </a:r>
            <a:endParaRPr lang="en-US" sz="1000" kern="1200">
              <a:solidFill>
                <a:srgbClr val="3D789F"/>
              </a:solidFill>
              <a:effectLst/>
              <a:latin typeface="Calibri" panose="020F0502020204030204" pitchFamily="34" charset="0"/>
              <a:ea typeface="+mn-ea"/>
              <a:cs typeface="Calibri" panose="020F0502020204030204" pitchFamily="34" charset="0"/>
            </a:endParaRPr>
          </a:p>
          <a:p>
            <a:r>
              <a:rPr lang="en-US" sz="1000" kern="1200">
                <a:solidFill>
                  <a:srgbClr val="3D789F"/>
                </a:solidFill>
                <a:effectLst/>
                <a:latin typeface="Calibri" panose="020F0502020204030204" pitchFamily="34" charset="0"/>
                <a:ea typeface="+mn-ea"/>
                <a:cs typeface="Calibri" panose="020F0502020204030204" pitchFamily="34" charset="0"/>
              </a:rPr>
              <a:t>©2020 Elanco</a:t>
            </a:r>
          </a:p>
        </p:txBody>
      </p:sp>
    </p:spTree>
    <p:extLst>
      <p:ext uri="{BB962C8B-B14F-4D97-AF65-F5344CB8AC3E}">
        <p14:creationId xmlns:p14="http://schemas.microsoft.com/office/powerpoint/2010/main" val="29600129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ody-blank-magenta">
    <p:spTree>
      <p:nvGrpSpPr>
        <p:cNvPr id="1" name=""/>
        <p:cNvGrpSpPr/>
        <p:nvPr/>
      </p:nvGrpSpPr>
      <p:grpSpPr>
        <a:xfrm>
          <a:off x="0" y="0"/>
          <a:ext cx="0" cy="0"/>
          <a:chOff x="0" y="0"/>
          <a:chExt cx="0" cy="0"/>
        </a:xfrm>
      </p:grpSpPr>
      <p:pic>
        <p:nvPicPr>
          <p:cNvPr id="5" name="Picture 4" descr="Elanco-ppt-temp_16x9_Dividers_Body_White_.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2" name="Title 1"/>
          <p:cNvSpPr>
            <a:spLocks noGrp="1"/>
          </p:cNvSpPr>
          <p:nvPr>
            <p:ph type="title" hasCustomPrompt="1"/>
          </p:nvPr>
        </p:nvSpPr>
        <p:spPr/>
        <p:txBody>
          <a:bodyPr/>
          <a:lstStyle/>
          <a:p>
            <a:r>
              <a:rPr lang="en-US"/>
              <a:t>CLICK TO EDIT BODY TITLE (use this page if you need a blank background for imagery)</a:t>
            </a:r>
          </a:p>
        </p:txBody>
      </p:sp>
      <p:sp>
        <p:nvSpPr>
          <p:cNvPr id="3" name="Slide Number Placeholder 2"/>
          <p:cNvSpPr>
            <a:spLocks noGrp="1"/>
          </p:cNvSpPr>
          <p:nvPr>
            <p:ph type="sldNum" sz="quarter" idx="10"/>
          </p:nvPr>
        </p:nvSpPr>
        <p:spPr/>
        <p:txBody>
          <a:bodyPr/>
          <a:lstStyle/>
          <a:p>
            <a:fld id="{17FD9226-F898-5242-BCE7-43277A971737}" type="slidenum">
              <a:rPr lang="en-US" smtClean="0"/>
              <a:pPr/>
              <a:t>‹N›</a:t>
            </a:fld>
            <a:endParaRPr lang="en-US"/>
          </a:p>
        </p:txBody>
      </p:sp>
      <p:pic>
        <p:nvPicPr>
          <p:cNvPr id="7" name="Picture 6" descr="elancologo_blue_fla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2657" y="7586386"/>
            <a:ext cx="809549" cy="401726"/>
          </a:xfrm>
          <a:prstGeom prst="rect">
            <a:avLst/>
          </a:prstGeom>
        </p:spPr>
      </p:pic>
      <p:sp>
        <p:nvSpPr>
          <p:cNvPr id="8" name="TextBox 7"/>
          <p:cNvSpPr txBox="1"/>
          <p:nvPr userDrawn="1"/>
        </p:nvSpPr>
        <p:spPr>
          <a:xfrm>
            <a:off x="1232206" y="7572667"/>
            <a:ext cx="4489054" cy="400110"/>
          </a:xfrm>
          <a:prstGeom prst="rect">
            <a:avLst/>
          </a:prstGeom>
          <a:noFill/>
        </p:spPr>
        <p:txBody>
          <a:bodyPr wrap="square" rtlCol="0" anchor="ctr">
            <a:spAutoFit/>
          </a:bodyPr>
          <a:ls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1000" kern="1200">
                <a:solidFill>
                  <a:srgbClr val="3D789F"/>
                </a:solidFill>
                <a:effectLst/>
                <a:latin typeface="Calibri" panose="020F0502020204030204" pitchFamily="34" charset="0"/>
                <a:ea typeface="+mn-ea"/>
                <a:cs typeface="Calibri" panose="020F0502020204030204" pitchFamily="34" charset="0"/>
              </a:rPr>
              <a:t>Elanco and the diagonal</a:t>
            </a:r>
            <a:r>
              <a:rPr lang="en-US" sz="1000" kern="1200" baseline="0">
                <a:solidFill>
                  <a:srgbClr val="3D789F"/>
                </a:solidFill>
                <a:effectLst/>
                <a:latin typeface="Calibri" panose="020F0502020204030204" pitchFamily="34" charset="0"/>
                <a:ea typeface="+mn-ea"/>
                <a:cs typeface="Calibri" panose="020F0502020204030204" pitchFamily="34" charset="0"/>
              </a:rPr>
              <a:t> bar logo are trademarks of Elanco or its affiliates</a:t>
            </a:r>
            <a:endParaRPr lang="en-US" sz="1000" kern="1200">
              <a:solidFill>
                <a:srgbClr val="3D789F"/>
              </a:solidFill>
              <a:effectLst/>
              <a:latin typeface="Calibri" panose="020F0502020204030204" pitchFamily="34" charset="0"/>
              <a:ea typeface="+mn-ea"/>
              <a:cs typeface="Calibri" panose="020F0502020204030204" pitchFamily="34" charset="0"/>
            </a:endParaRPr>
          </a:p>
          <a:p>
            <a:r>
              <a:rPr lang="en-US" sz="1000" kern="1200">
                <a:solidFill>
                  <a:srgbClr val="3D789F"/>
                </a:solidFill>
                <a:effectLst/>
                <a:latin typeface="Calibri" panose="020F0502020204030204" pitchFamily="34" charset="0"/>
                <a:ea typeface="+mn-ea"/>
                <a:cs typeface="Calibri" panose="020F0502020204030204" pitchFamily="34" charset="0"/>
              </a:rPr>
              <a:t>©2020 Elanco</a:t>
            </a:r>
          </a:p>
        </p:txBody>
      </p:sp>
    </p:spTree>
    <p:extLst>
      <p:ext uri="{BB962C8B-B14F-4D97-AF65-F5344CB8AC3E}">
        <p14:creationId xmlns:p14="http://schemas.microsoft.com/office/powerpoint/2010/main" val="13907191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ody-dark_blank-Magenta">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2" name="Title 1"/>
          <p:cNvSpPr>
            <a:spLocks noGrp="1"/>
          </p:cNvSpPr>
          <p:nvPr>
            <p:ph type="title" hasCustomPrompt="1"/>
          </p:nvPr>
        </p:nvSpPr>
        <p:spPr/>
        <p:txBody>
          <a:bodyPr/>
          <a:lstStyle>
            <a:lvl1pPr>
              <a:defRPr>
                <a:solidFill>
                  <a:schemeClr val="bg1"/>
                </a:solidFill>
              </a:defRPr>
            </a:lvl1pPr>
          </a:lstStyle>
          <a:p>
            <a:r>
              <a:rPr lang="en-US"/>
              <a:t>CLICK TO EDIT BODY TITLE (use this page if you need a blank background for imagery)</a:t>
            </a:r>
          </a:p>
        </p:txBody>
      </p:sp>
      <p:sp>
        <p:nvSpPr>
          <p:cNvPr id="3" name="Slide Number Placeholder 2"/>
          <p:cNvSpPr>
            <a:spLocks noGrp="1"/>
          </p:cNvSpPr>
          <p:nvPr>
            <p:ph type="sldNum" sz="quarter" idx="10"/>
          </p:nvPr>
        </p:nvSpPr>
        <p:spPr/>
        <p:txBody>
          <a:bodyPr/>
          <a:lstStyle/>
          <a:p>
            <a:fld id="{17FD9226-F898-5242-BCE7-43277A971737}" type="slidenum">
              <a:rPr lang="en-US" smtClean="0"/>
              <a:pPr/>
              <a:t>‹N›</a:t>
            </a:fld>
            <a:endParaRPr lang="en-US"/>
          </a:p>
        </p:txBody>
      </p:sp>
      <p:pic>
        <p:nvPicPr>
          <p:cNvPr id="7" name="Picture 6" descr="elancologo_blue_fla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2657" y="7586386"/>
            <a:ext cx="809549" cy="401726"/>
          </a:xfrm>
          <a:prstGeom prst="rect">
            <a:avLst/>
          </a:prstGeom>
        </p:spPr>
      </p:pic>
      <p:sp>
        <p:nvSpPr>
          <p:cNvPr id="8" name="TextBox 7"/>
          <p:cNvSpPr txBox="1"/>
          <p:nvPr userDrawn="1"/>
        </p:nvSpPr>
        <p:spPr>
          <a:xfrm>
            <a:off x="1232206" y="7572667"/>
            <a:ext cx="4489054" cy="400110"/>
          </a:xfrm>
          <a:prstGeom prst="rect">
            <a:avLst/>
          </a:prstGeom>
          <a:noFill/>
        </p:spPr>
        <p:txBody>
          <a:bodyPr wrap="square" rtlCol="0" anchor="ctr">
            <a:spAutoFit/>
          </a:bodyPr>
          <a:ls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1000" kern="1200">
                <a:solidFill>
                  <a:srgbClr val="3D789F"/>
                </a:solidFill>
                <a:effectLst/>
                <a:latin typeface="Calibri" panose="020F0502020204030204" pitchFamily="34" charset="0"/>
                <a:ea typeface="+mn-ea"/>
                <a:cs typeface="Calibri" panose="020F0502020204030204" pitchFamily="34" charset="0"/>
              </a:rPr>
              <a:t>Elanco and the diagonal</a:t>
            </a:r>
            <a:r>
              <a:rPr lang="en-US" sz="1000" kern="1200" baseline="0">
                <a:solidFill>
                  <a:srgbClr val="3D789F"/>
                </a:solidFill>
                <a:effectLst/>
                <a:latin typeface="Calibri" panose="020F0502020204030204" pitchFamily="34" charset="0"/>
                <a:ea typeface="+mn-ea"/>
                <a:cs typeface="Calibri" panose="020F0502020204030204" pitchFamily="34" charset="0"/>
              </a:rPr>
              <a:t> bar logo are trademarks of Elanco or its affiliates</a:t>
            </a:r>
            <a:endParaRPr lang="en-US" sz="1000" kern="1200">
              <a:solidFill>
                <a:srgbClr val="3D789F"/>
              </a:solidFill>
              <a:effectLst/>
              <a:latin typeface="Calibri" panose="020F0502020204030204" pitchFamily="34" charset="0"/>
              <a:ea typeface="+mn-ea"/>
              <a:cs typeface="Calibri" panose="020F0502020204030204" pitchFamily="34" charset="0"/>
            </a:endParaRPr>
          </a:p>
          <a:p>
            <a:r>
              <a:rPr lang="en-US" sz="1000" kern="1200">
                <a:solidFill>
                  <a:srgbClr val="3D789F"/>
                </a:solidFill>
                <a:effectLst/>
                <a:latin typeface="Calibri" panose="020F0502020204030204" pitchFamily="34" charset="0"/>
                <a:ea typeface="+mn-ea"/>
                <a:cs typeface="Calibri" panose="020F0502020204030204" pitchFamily="34" charset="0"/>
              </a:rPr>
              <a:t>©2020 Elanco</a:t>
            </a:r>
          </a:p>
        </p:txBody>
      </p:sp>
    </p:spTree>
    <p:extLst>
      <p:ext uri="{BB962C8B-B14F-4D97-AF65-F5344CB8AC3E}">
        <p14:creationId xmlns:p14="http://schemas.microsoft.com/office/powerpoint/2010/main" val="14234816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Body-1 column-Green">
    <p:spTree>
      <p:nvGrpSpPr>
        <p:cNvPr id="1" name=""/>
        <p:cNvGrpSpPr/>
        <p:nvPr/>
      </p:nvGrpSpPr>
      <p:grpSpPr>
        <a:xfrm>
          <a:off x="0" y="0"/>
          <a:ext cx="0" cy="0"/>
          <a:chOff x="0" y="0"/>
          <a:chExt cx="0" cy="0"/>
        </a:xfrm>
      </p:grpSpPr>
      <p:pic>
        <p:nvPicPr>
          <p:cNvPr id="8" name="Picture 7" descr="Elanco-ppt-temp_16x9_Dividers_Body2.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2" name="Title 1"/>
          <p:cNvSpPr>
            <a:spLocks noGrp="1"/>
          </p:cNvSpPr>
          <p:nvPr>
            <p:ph type="title" hasCustomPrompt="1"/>
          </p:nvPr>
        </p:nvSpPr>
        <p:spPr/>
        <p:txBody>
          <a:bodyPr/>
          <a:lstStyle>
            <a:lvl1pPr>
              <a:defRPr baseline="0"/>
            </a:lvl1pPr>
          </a:lstStyle>
          <a:p>
            <a:r>
              <a:rPr lang="en-US"/>
              <a:t>CLICK TO EDIT BODY TITLE (ALL CAPS)</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7FD9226-F898-5242-BCE7-43277A971737}" type="slidenum">
              <a:rPr lang="en-US" smtClean="0"/>
              <a:t>‹N›</a:t>
            </a:fld>
            <a:endParaRPr lang="en-US"/>
          </a:p>
        </p:txBody>
      </p:sp>
      <p:pic>
        <p:nvPicPr>
          <p:cNvPr id="10" name="Picture 9" descr="elancologo_blue_fla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2657" y="7586386"/>
            <a:ext cx="809549" cy="401726"/>
          </a:xfrm>
          <a:prstGeom prst="rect">
            <a:avLst/>
          </a:prstGeom>
        </p:spPr>
      </p:pic>
      <p:sp>
        <p:nvSpPr>
          <p:cNvPr id="9" name="TextBox 8"/>
          <p:cNvSpPr txBox="1"/>
          <p:nvPr userDrawn="1"/>
        </p:nvSpPr>
        <p:spPr>
          <a:xfrm>
            <a:off x="1232206" y="7572667"/>
            <a:ext cx="4489054" cy="400110"/>
          </a:xfrm>
          <a:prstGeom prst="rect">
            <a:avLst/>
          </a:prstGeom>
          <a:noFill/>
        </p:spPr>
        <p:txBody>
          <a:bodyPr wrap="square" rtlCol="0" anchor="ctr">
            <a:spAutoFit/>
          </a:bodyPr>
          <a:ls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1000" kern="1200">
                <a:solidFill>
                  <a:srgbClr val="3D789F"/>
                </a:solidFill>
                <a:effectLst/>
                <a:latin typeface="Calibri" panose="020F0502020204030204" pitchFamily="34" charset="0"/>
                <a:ea typeface="+mn-ea"/>
                <a:cs typeface="Calibri" panose="020F0502020204030204" pitchFamily="34" charset="0"/>
              </a:rPr>
              <a:t>Elanco and the diagonal</a:t>
            </a:r>
            <a:r>
              <a:rPr lang="en-US" sz="1000" kern="1200" baseline="0">
                <a:solidFill>
                  <a:srgbClr val="3D789F"/>
                </a:solidFill>
                <a:effectLst/>
                <a:latin typeface="Calibri" panose="020F0502020204030204" pitchFamily="34" charset="0"/>
                <a:ea typeface="+mn-ea"/>
                <a:cs typeface="Calibri" panose="020F0502020204030204" pitchFamily="34" charset="0"/>
              </a:rPr>
              <a:t> bar logo are trademarks of Elanco or its affiliates</a:t>
            </a:r>
            <a:endParaRPr lang="en-US" sz="1000" kern="1200">
              <a:solidFill>
                <a:srgbClr val="3D789F"/>
              </a:solidFill>
              <a:effectLst/>
              <a:latin typeface="Calibri" panose="020F0502020204030204" pitchFamily="34" charset="0"/>
              <a:ea typeface="+mn-ea"/>
              <a:cs typeface="Calibri" panose="020F0502020204030204" pitchFamily="34" charset="0"/>
            </a:endParaRPr>
          </a:p>
          <a:p>
            <a:r>
              <a:rPr lang="en-US" sz="1000" kern="1200">
                <a:solidFill>
                  <a:srgbClr val="3D789F"/>
                </a:solidFill>
                <a:effectLst/>
                <a:latin typeface="Calibri" panose="020F0502020204030204" pitchFamily="34" charset="0"/>
                <a:ea typeface="+mn-ea"/>
                <a:cs typeface="Calibri" panose="020F0502020204030204" pitchFamily="34" charset="0"/>
              </a:rPr>
              <a:t>©2020 Elanco</a:t>
            </a:r>
          </a:p>
        </p:txBody>
      </p:sp>
    </p:spTree>
    <p:extLst>
      <p:ext uri="{BB962C8B-B14F-4D97-AF65-F5344CB8AC3E}">
        <p14:creationId xmlns:p14="http://schemas.microsoft.com/office/powerpoint/2010/main" val="332139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image left">
    <p:spTree>
      <p:nvGrpSpPr>
        <p:cNvPr id="1" name=""/>
        <p:cNvGrpSpPr/>
        <p:nvPr/>
      </p:nvGrpSpPr>
      <p:grpSpPr>
        <a:xfrm>
          <a:off x="0" y="0"/>
          <a:ext cx="0" cy="0"/>
          <a:chOff x="0" y="0"/>
          <a:chExt cx="0" cy="0"/>
        </a:xfrm>
      </p:grpSpPr>
      <p:pic>
        <p:nvPicPr>
          <p:cNvPr id="2" name="Picture 1" descr="Elanco-ppt-temp_16x9_5.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16" name="Picture Placeholder 15"/>
          <p:cNvSpPr>
            <a:spLocks noGrp="1"/>
          </p:cNvSpPr>
          <p:nvPr>
            <p:ph type="pic" sz="quarter" idx="13" hasCustomPrompt="1"/>
          </p:nvPr>
        </p:nvSpPr>
        <p:spPr>
          <a:xfrm>
            <a:off x="-6531" y="-26593"/>
            <a:ext cx="10287000" cy="8275064"/>
          </a:xfrm>
          <a:custGeom>
            <a:avLst/>
            <a:gdLst>
              <a:gd name="connsiteX0" fmla="*/ 0 w 5686183"/>
              <a:gd name="connsiteY0" fmla="*/ 10583 h 6868583"/>
              <a:gd name="connsiteX1" fmla="*/ 2246594 w 5686183"/>
              <a:gd name="connsiteY1" fmla="*/ 0 h 6868583"/>
              <a:gd name="connsiteX2" fmla="*/ 5686183 w 5686183"/>
              <a:gd name="connsiteY2" fmla="*/ 5220235 h 6868583"/>
              <a:gd name="connsiteX3" fmla="*/ 4037835 w 5686183"/>
              <a:gd name="connsiteY3" fmla="*/ 6868583 h 6868583"/>
              <a:gd name="connsiteX4" fmla="*/ 0 w 5686183"/>
              <a:gd name="connsiteY4" fmla="*/ 6868583 h 6868583"/>
              <a:gd name="connsiteX5" fmla="*/ 0 w 5686183"/>
              <a:gd name="connsiteY5" fmla="*/ 10583 h 6868583"/>
              <a:gd name="connsiteX0" fmla="*/ 0 w 6416433"/>
              <a:gd name="connsiteY0" fmla="*/ 10583 h 6868583"/>
              <a:gd name="connsiteX1" fmla="*/ 2246594 w 6416433"/>
              <a:gd name="connsiteY1" fmla="*/ 0 h 6868583"/>
              <a:gd name="connsiteX2" fmla="*/ 6416433 w 6416433"/>
              <a:gd name="connsiteY2" fmla="*/ 5590651 h 6868583"/>
              <a:gd name="connsiteX3" fmla="*/ 4037835 w 6416433"/>
              <a:gd name="connsiteY3" fmla="*/ 6868583 h 6868583"/>
              <a:gd name="connsiteX4" fmla="*/ 0 w 6416433"/>
              <a:gd name="connsiteY4" fmla="*/ 6868583 h 6868583"/>
              <a:gd name="connsiteX5" fmla="*/ 0 w 6416433"/>
              <a:gd name="connsiteY5" fmla="*/ 10583 h 6868583"/>
              <a:gd name="connsiteX0" fmla="*/ 0 w 6416433"/>
              <a:gd name="connsiteY0" fmla="*/ 10583 h 6889750"/>
              <a:gd name="connsiteX1" fmla="*/ 2246594 w 6416433"/>
              <a:gd name="connsiteY1" fmla="*/ 0 h 6889750"/>
              <a:gd name="connsiteX2" fmla="*/ 6416433 w 6416433"/>
              <a:gd name="connsiteY2" fmla="*/ 5590651 h 6889750"/>
              <a:gd name="connsiteX3" fmla="*/ 5403085 w 6416433"/>
              <a:gd name="connsiteY3" fmla="*/ 6889750 h 6889750"/>
              <a:gd name="connsiteX4" fmla="*/ 0 w 6416433"/>
              <a:gd name="connsiteY4" fmla="*/ 6868583 h 6889750"/>
              <a:gd name="connsiteX5" fmla="*/ 0 w 6416433"/>
              <a:gd name="connsiteY5" fmla="*/ 10583 h 6889750"/>
              <a:gd name="connsiteX0" fmla="*/ 0 w 9146933"/>
              <a:gd name="connsiteY0" fmla="*/ 10583 h 6889750"/>
              <a:gd name="connsiteX1" fmla="*/ 2246594 w 9146933"/>
              <a:gd name="connsiteY1" fmla="*/ 0 h 6889750"/>
              <a:gd name="connsiteX2" fmla="*/ 9146933 w 9146933"/>
              <a:gd name="connsiteY2" fmla="*/ 1949985 h 6889750"/>
              <a:gd name="connsiteX3" fmla="*/ 5403085 w 9146933"/>
              <a:gd name="connsiteY3" fmla="*/ 6889750 h 6889750"/>
              <a:gd name="connsiteX4" fmla="*/ 0 w 9146933"/>
              <a:gd name="connsiteY4" fmla="*/ 6868583 h 6889750"/>
              <a:gd name="connsiteX5" fmla="*/ 0 w 9146933"/>
              <a:gd name="connsiteY5" fmla="*/ 10583 h 6889750"/>
              <a:gd name="connsiteX0" fmla="*/ 0 w 9146933"/>
              <a:gd name="connsiteY0" fmla="*/ 10583 h 6879168"/>
              <a:gd name="connsiteX1" fmla="*/ 2246594 w 9146933"/>
              <a:gd name="connsiteY1" fmla="*/ 0 h 6879168"/>
              <a:gd name="connsiteX2" fmla="*/ 9146933 w 9146933"/>
              <a:gd name="connsiteY2" fmla="*/ 1949985 h 6879168"/>
              <a:gd name="connsiteX3" fmla="*/ 5450710 w 9146933"/>
              <a:gd name="connsiteY3" fmla="*/ 6879168 h 6879168"/>
              <a:gd name="connsiteX4" fmla="*/ 0 w 9146933"/>
              <a:gd name="connsiteY4" fmla="*/ 6868583 h 6879168"/>
              <a:gd name="connsiteX5" fmla="*/ 0 w 9146933"/>
              <a:gd name="connsiteY5" fmla="*/ 10583 h 6879168"/>
              <a:gd name="connsiteX0" fmla="*/ 0 w 6424371"/>
              <a:gd name="connsiteY0" fmla="*/ 10583 h 6879168"/>
              <a:gd name="connsiteX1" fmla="*/ 2246594 w 6424371"/>
              <a:gd name="connsiteY1" fmla="*/ 0 h 6879168"/>
              <a:gd name="connsiteX2" fmla="*/ 6424371 w 6424371"/>
              <a:gd name="connsiteY2" fmla="*/ 5590651 h 6879168"/>
              <a:gd name="connsiteX3" fmla="*/ 5450710 w 6424371"/>
              <a:gd name="connsiteY3" fmla="*/ 6879168 h 6879168"/>
              <a:gd name="connsiteX4" fmla="*/ 0 w 6424371"/>
              <a:gd name="connsiteY4" fmla="*/ 6868583 h 6879168"/>
              <a:gd name="connsiteX5" fmla="*/ 0 w 6424371"/>
              <a:gd name="connsiteY5" fmla="*/ 10583 h 6879168"/>
              <a:gd name="connsiteX0" fmla="*/ 0 w 6419079"/>
              <a:gd name="connsiteY0" fmla="*/ 10583 h 6879168"/>
              <a:gd name="connsiteX1" fmla="*/ 2246594 w 6419079"/>
              <a:gd name="connsiteY1" fmla="*/ 0 h 6879168"/>
              <a:gd name="connsiteX2" fmla="*/ 6419079 w 6419079"/>
              <a:gd name="connsiteY2" fmla="*/ 5583596 h 6879168"/>
              <a:gd name="connsiteX3" fmla="*/ 5450710 w 6419079"/>
              <a:gd name="connsiteY3" fmla="*/ 6879168 h 6879168"/>
              <a:gd name="connsiteX4" fmla="*/ 0 w 6419079"/>
              <a:gd name="connsiteY4" fmla="*/ 6868583 h 6879168"/>
              <a:gd name="connsiteX5" fmla="*/ 0 w 6419079"/>
              <a:gd name="connsiteY5" fmla="*/ 10583 h 6879168"/>
              <a:gd name="connsiteX0" fmla="*/ 0 w 6413787"/>
              <a:gd name="connsiteY0" fmla="*/ 10583 h 6879168"/>
              <a:gd name="connsiteX1" fmla="*/ 2246594 w 6413787"/>
              <a:gd name="connsiteY1" fmla="*/ 0 h 6879168"/>
              <a:gd name="connsiteX2" fmla="*/ 6413787 w 6413787"/>
              <a:gd name="connsiteY2" fmla="*/ 5576541 h 6879168"/>
              <a:gd name="connsiteX3" fmla="*/ 5450710 w 6413787"/>
              <a:gd name="connsiteY3" fmla="*/ 6879168 h 6879168"/>
              <a:gd name="connsiteX4" fmla="*/ 0 w 6413787"/>
              <a:gd name="connsiteY4" fmla="*/ 6868583 h 6879168"/>
              <a:gd name="connsiteX5" fmla="*/ 0 w 6413787"/>
              <a:gd name="connsiteY5" fmla="*/ 10583 h 6879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3787" h="6879168">
                <a:moveTo>
                  <a:pt x="0" y="10583"/>
                </a:moveTo>
                <a:lnTo>
                  <a:pt x="2246594" y="0"/>
                </a:lnTo>
                <a:lnTo>
                  <a:pt x="6413787" y="5576541"/>
                </a:lnTo>
                <a:lnTo>
                  <a:pt x="5450710" y="6879168"/>
                </a:lnTo>
                <a:lnTo>
                  <a:pt x="0" y="6868583"/>
                </a:lnTo>
                <a:lnTo>
                  <a:pt x="0" y="10583"/>
                </a:lnTo>
                <a:close/>
              </a:path>
            </a:pathLst>
          </a:custGeom>
        </p:spPr>
        <p:txBody>
          <a:bodyPr vert="horz" lIns="130622" tIns="65311" rIns="130622" bIns="65311" anchor="ctr"/>
          <a:lstStyle>
            <a:lvl1pPr marL="0" marR="0" indent="0" algn="l" defTabSz="653110" rtl="0" eaLnBrk="1" fontAlgn="auto" latinLnBrk="0" hangingPunct="1">
              <a:lnSpc>
                <a:spcPct val="100000"/>
              </a:lnSpc>
              <a:spcBef>
                <a:spcPct val="20000"/>
              </a:spcBef>
              <a:spcAft>
                <a:spcPts val="0"/>
              </a:spcAft>
              <a:buClrTx/>
              <a:buSzTx/>
              <a:buFontTx/>
              <a:buNone/>
              <a:tabLst/>
              <a:defRPr sz="2300" baseline="0">
                <a:latin typeface="Calibri" panose="020F0502020204030204" pitchFamily="34" charset="0"/>
                <a:cs typeface="Calibri" panose="020F0502020204030204" pitchFamily="34" charset="0"/>
              </a:defRPr>
            </a:lvl1pPr>
          </a:lstStyle>
          <a:p>
            <a:r>
              <a:rPr lang="en-US"/>
              <a:t>INSERT PHOTO HERE (LEFT)</a:t>
            </a:r>
          </a:p>
        </p:txBody>
      </p:sp>
      <p:sp>
        <p:nvSpPr>
          <p:cNvPr id="7" name="Title 1"/>
          <p:cNvSpPr>
            <a:spLocks noGrp="1"/>
          </p:cNvSpPr>
          <p:nvPr>
            <p:ph type="ctrTitle" hasCustomPrompt="1"/>
          </p:nvPr>
        </p:nvSpPr>
        <p:spPr>
          <a:xfrm>
            <a:off x="6553450" y="1674041"/>
            <a:ext cx="7417224" cy="1764030"/>
          </a:xfrm>
        </p:spPr>
        <p:txBody>
          <a:bodyPr/>
          <a:lstStyle>
            <a:lvl1pPr>
              <a:defRPr sz="6000"/>
            </a:lvl1pPr>
          </a:lstStyle>
          <a:p>
            <a:r>
              <a:rPr lang="en-US"/>
              <a:t>Click to edit title</a:t>
            </a:r>
          </a:p>
        </p:txBody>
      </p:sp>
      <p:sp>
        <p:nvSpPr>
          <p:cNvPr id="9" name="Text Placeholder 11"/>
          <p:cNvSpPr>
            <a:spLocks noGrp="1"/>
          </p:cNvSpPr>
          <p:nvPr>
            <p:ph type="body" sz="quarter" idx="10" hasCustomPrompt="1"/>
          </p:nvPr>
        </p:nvSpPr>
        <p:spPr>
          <a:xfrm>
            <a:off x="6553448" y="946556"/>
            <a:ext cx="7417226" cy="724854"/>
          </a:xfrm>
          <a:prstGeom prst="rect">
            <a:avLst/>
          </a:prstGeom>
        </p:spPr>
        <p:txBody>
          <a:bodyPr vert="horz" lIns="130622" tIns="65311" rIns="130622" bIns="65311" anchor="b"/>
          <a:lstStyle>
            <a:lvl1pPr marL="0" indent="0" algn="ctr">
              <a:buFontTx/>
              <a:buNone/>
              <a:defRPr sz="2200" b="1">
                <a:solidFill>
                  <a:srgbClr val="FFFFFF"/>
                </a:solidFill>
                <a:latin typeface="Calibri" panose="020F0502020204030204" pitchFamily="34" charset="0"/>
                <a:cs typeface="Calibri" panose="020F0502020204030204" pitchFamily="34" charset="0"/>
              </a:defRPr>
            </a:lvl1pPr>
            <a:lvl2pPr marL="653110" indent="0">
              <a:buFontTx/>
              <a:buNone/>
              <a:defRPr sz="2300" b="1">
                <a:latin typeface="Arial"/>
                <a:cs typeface="Arial"/>
              </a:defRPr>
            </a:lvl2pPr>
            <a:lvl3pPr marL="1306220" indent="0">
              <a:buFontTx/>
              <a:buNone/>
              <a:defRPr sz="2300" b="1">
                <a:latin typeface="Arial"/>
                <a:cs typeface="Arial"/>
              </a:defRPr>
            </a:lvl3pPr>
            <a:lvl4pPr marL="1959331" indent="0">
              <a:buFontTx/>
              <a:buNone/>
              <a:defRPr sz="2300" b="1">
                <a:latin typeface="Arial"/>
                <a:cs typeface="Arial"/>
              </a:defRPr>
            </a:lvl4pPr>
            <a:lvl5pPr marL="2612441" indent="0">
              <a:buFontTx/>
              <a:buNone/>
              <a:defRPr sz="2300" b="1">
                <a:latin typeface="Arial"/>
                <a:cs typeface="Arial"/>
              </a:defRPr>
            </a:lvl5pPr>
          </a:lstStyle>
          <a:p>
            <a:pPr lvl="0"/>
            <a:r>
              <a:rPr lang="en-US"/>
              <a:t>CLICK TO EDIT COVER SUBTITLE</a:t>
            </a:r>
          </a:p>
        </p:txBody>
      </p:sp>
      <p:sp>
        <p:nvSpPr>
          <p:cNvPr id="14" name="Text Placeholder 7"/>
          <p:cNvSpPr>
            <a:spLocks noGrp="1"/>
          </p:cNvSpPr>
          <p:nvPr>
            <p:ph type="body" sz="quarter" idx="12" hasCustomPrompt="1"/>
          </p:nvPr>
        </p:nvSpPr>
        <p:spPr>
          <a:xfrm>
            <a:off x="8538901" y="4368803"/>
            <a:ext cx="3423920" cy="654756"/>
          </a:xfrm>
          <a:prstGeom prst="rect">
            <a:avLst/>
          </a:prstGeom>
        </p:spPr>
        <p:txBody>
          <a:bodyPr vert="horz" lIns="130622" tIns="65311" rIns="130622" bIns="65311"/>
          <a:lstStyle>
            <a:lvl1pPr marL="0" indent="0" algn="ctr">
              <a:buFontTx/>
              <a:buNone/>
              <a:defRPr sz="1700">
                <a:solidFill>
                  <a:srgbClr val="99C7EB"/>
                </a:solidFill>
              </a:defRPr>
            </a:lvl1pPr>
            <a:lvl2pPr marL="653110" indent="0">
              <a:buFontTx/>
              <a:buNone/>
              <a:defRPr/>
            </a:lvl2pPr>
            <a:lvl3pPr marL="1306220" indent="0">
              <a:buFontTx/>
              <a:buNone/>
              <a:defRPr/>
            </a:lvl3pPr>
            <a:lvl4pPr marL="1959331" indent="0">
              <a:buFontTx/>
              <a:buNone/>
              <a:defRPr/>
            </a:lvl4pPr>
            <a:lvl5pPr marL="2612441" indent="0">
              <a:buFontTx/>
              <a:buNone/>
              <a:defRPr/>
            </a:lvl5pPr>
          </a:lstStyle>
          <a:p>
            <a:pPr lvl="0"/>
            <a:r>
              <a:rPr lang="en-US"/>
              <a:t>CLICK TO EDIT DATE/PRESENTER NAME IF NEEDED</a:t>
            </a:r>
          </a:p>
        </p:txBody>
      </p:sp>
      <p:pic>
        <p:nvPicPr>
          <p:cNvPr id="10" name="Picture 9" descr="Elanco-Log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018239" y="7039109"/>
            <a:ext cx="1143000" cy="573024"/>
          </a:xfrm>
          <a:prstGeom prst="rect">
            <a:avLst/>
          </a:prstGeom>
        </p:spPr>
      </p:pic>
      <p:sp>
        <p:nvSpPr>
          <p:cNvPr id="12" name="TextBox 8"/>
          <p:cNvSpPr txBox="1"/>
          <p:nvPr userDrawn="1"/>
        </p:nvSpPr>
        <p:spPr>
          <a:xfrm>
            <a:off x="9995231" y="7730643"/>
            <a:ext cx="4489054" cy="400110"/>
          </a:xfrm>
          <a:prstGeom prst="rect">
            <a:avLst/>
          </a:prstGeom>
          <a:noFill/>
        </p:spPr>
        <p:txBody>
          <a:bodyPr wrap="square" rtlCol="0" anchor="ctr">
            <a:spAutoFit/>
          </a:bodyPr>
          <a:ls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pPr algn="r"/>
            <a:r>
              <a:rPr lang="en-US" sz="1000" kern="1200">
                <a:solidFill>
                  <a:srgbClr val="3D789F"/>
                </a:solidFill>
                <a:effectLst/>
                <a:latin typeface="Calibri" panose="020F0502020204030204" pitchFamily="34" charset="0"/>
                <a:ea typeface="+mn-ea"/>
                <a:cs typeface="Calibri" panose="020F0502020204030204" pitchFamily="34" charset="0"/>
              </a:rPr>
              <a:t>Elanco and the diagonal</a:t>
            </a:r>
            <a:r>
              <a:rPr lang="en-US" sz="1000" kern="1200" baseline="0">
                <a:solidFill>
                  <a:srgbClr val="3D789F"/>
                </a:solidFill>
                <a:effectLst/>
                <a:latin typeface="Calibri" panose="020F0502020204030204" pitchFamily="34" charset="0"/>
                <a:ea typeface="+mn-ea"/>
                <a:cs typeface="Calibri" panose="020F0502020204030204" pitchFamily="34" charset="0"/>
              </a:rPr>
              <a:t> bar logo are trademarks of Elanco or its affiliates</a:t>
            </a:r>
            <a:endParaRPr lang="en-US" sz="1000" kern="1200">
              <a:solidFill>
                <a:srgbClr val="3D789F"/>
              </a:solidFill>
              <a:effectLst/>
              <a:latin typeface="Calibri" panose="020F0502020204030204" pitchFamily="34" charset="0"/>
              <a:ea typeface="+mn-ea"/>
              <a:cs typeface="Calibri" panose="020F0502020204030204" pitchFamily="34" charset="0"/>
            </a:endParaRPr>
          </a:p>
          <a:p>
            <a:pPr algn="r"/>
            <a:r>
              <a:rPr lang="en-US" sz="1000" kern="1200">
                <a:solidFill>
                  <a:srgbClr val="3D789F"/>
                </a:solidFill>
                <a:effectLst/>
                <a:latin typeface="Calibri" panose="020F0502020204030204" pitchFamily="34" charset="0"/>
                <a:ea typeface="+mn-ea"/>
                <a:cs typeface="Calibri" panose="020F0502020204030204" pitchFamily="34" charset="0"/>
              </a:rPr>
              <a:t>©2020 Elanco</a:t>
            </a:r>
          </a:p>
        </p:txBody>
      </p:sp>
    </p:spTree>
    <p:extLst>
      <p:ext uri="{BB962C8B-B14F-4D97-AF65-F5344CB8AC3E}">
        <p14:creationId xmlns:p14="http://schemas.microsoft.com/office/powerpoint/2010/main" val="15737291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Body-2 Column-Green">
    <p:spTree>
      <p:nvGrpSpPr>
        <p:cNvPr id="1" name=""/>
        <p:cNvGrpSpPr/>
        <p:nvPr/>
      </p:nvGrpSpPr>
      <p:grpSpPr>
        <a:xfrm>
          <a:off x="0" y="0"/>
          <a:ext cx="0" cy="0"/>
          <a:chOff x="0" y="0"/>
          <a:chExt cx="0" cy="0"/>
        </a:xfrm>
      </p:grpSpPr>
      <p:pic>
        <p:nvPicPr>
          <p:cNvPr id="11" name="Picture 10" descr="Elanco-ppt-temp_16x9_Dividers_Body2.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2" name="Title 1"/>
          <p:cNvSpPr>
            <a:spLocks noGrp="1"/>
          </p:cNvSpPr>
          <p:nvPr>
            <p:ph type="title" hasCustomPrompt="1"/>
          </p:nvPr>
        </p:nvSpPr>
        <p:spPr/>
        <p:txBody>
          <a:bodyPr/>
          <a:lstStyle>
            <a:lvl1pPr>
              <a:defRPr baseline="0"/>
            </a:lvl1pPr>
          </a:lstStyle>
          <a:p>
            <a:r>
              <a:rPr lang="en-US"/>
              <a:t>CLICK TO EDIT BODY (2 COLUMN TEXT) TITLE</a:t>
            </a:r>
          </a:p>
        </p:txBody>
      </p:sp>
      <p:sp>
        <p:nvSpPr>
          <p:cNvPr id="3" name="Content Placeholder 2"/>
          <p:cNvSpPr>
            <a:spLocks noGrp="1"/>
          </p:cNvSpPr>
          <p:nvPr>
            <p:ph sz="half" idx="1"/>
          </p:nvPr>
        </p:nvSpPr>
        <p:spPr>
          <a:xfrm>
            <a:off x="731520" y="1671812"/>
            <a:ext cx="6461760" cy="5679584"/>
          </a:xfrm>
        </p:spPr>
        <p:txBody>
          <a:bodyPr/>
          <a:lstStyle>
            <a:lvl1pPr>
              <a:defRPr sz="38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437120" y="1671812"/>
            <a:ext cx="6461760" cy="5679584"/>
          </a:xfrm>
        </p:spPr>
        <p:txBody>
          <a:bodyPr/>
          <a:lstStyle>
            <a:lvl1pPr>
              <a:defRPr sz="38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7FD9226-F898-5242-BCE7-43277A971737}" type="slidenum">
              <a:rPr lang="en-US" smtClean="0"/>
              <a:t>‹N›</a:t>
            </a:fld>
            <a:endParaRPr lang="en-US"/>
          </a:p>
        </p:txBody>
      </p:sp>
      <p:pic>
        <p:nvPicPr>
          <p:cNvPr id="10" name="Picture 9" descr="elancologo_blue_fla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2657" y="7586386"/>
            <a:ext cx="809549" cy="401726"/>
          </a:xfrm>
          <a:prstGeom prst="rect">
            <a:avLst/>
          </a:prstGeom>
        </p:spPr>
      </p:pic>
      <p:sp>
        <p:nvSpPr>
          <p:cNvPr id="9" name="TextBox 8"/>
          <p:cNvSpPr txBox="1"/>
          <p:nvPr userDrawn="1"/>
        </p:nvSpPr>
        <p:spPr>
          <a:xfrm>
            <a:off x="1232206" y="7572667"/>
            <a:ext cx="4489054" cy="400110"/>
          </a:xfrm>
          <a:prstGeom prst="rect">
            <a:avLst/>
          </a:prstGeom>
          <a:noFill/>
        </p:spPr>
        <p:txBody>
          <a:bodyPr wrap="square" rtlCol="0" anchor="ctr">
            <a:spAutoFit/>
          </a:bodyPr>
          <a:ls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1000" kern="1200">
                <a:solidFill>
                  <a:srgbClr val="3D789F"/>
                </a:solidFill>
                <a:effectLst/>
                <a:latin typeface="Calibri" panose="020F0502020204030204" pitchFamily="34" charset="0"/>
                <a:ea typeface="+mn-ea"/>
                <a:cs typeface="Calibri" panose="020F0502020204030204" pitchFamily="34" charset="0"/>
              </a:rPr>
              <a:t>Elanco and the diagonal</a:t>
            </a:r>
            <a:r>
              <a:rPr lang="en-US" sz="1000" kern="1200" baseline="0">
                <a:solidFill>
                  <a:srgbClr val="3D789F"/>
                </a:solidFill>
                <a:effectLst/>
                <a:latin typeface="Calibri" panose="020F0502020204030204" pitchFamily="34" charset="0"/>
                <a:ea typeface="+mn-ea"/>
                <a:cs typeface="Calibri" panose="020F0502020204030204" pitchFamily="34" charset="0"/>
              </a:rPr>
              <a:t> bar logo are trademarks of Elanco or its affiliates</a:t>
            </a:r>
            <a:endParaRPr lang="en-US" sz="1000" kern="1200">
              <a:solidFill>
                <a:srgbClr val="3D789F"/>
              </a:solidFill>
              <a:effectLst/>
              <a:latin typeface="Calibri" panose="020F0502020204030204" pitchFamily="34" charset="0"/>
              <a:ea typeface="+mn-ea"/>
              <a:cs typeface="Calibri" panose="020F0502020204030204" pitchFamily="34" charset="0"/>
            </a:endParaRPr>
          </a:p>
          <a:p>
            <a:r>
              <a:rPr lang="en-US" sz="1000" kern="1200">
                <a:solidFill>
                  <a:srgbClr val="3D789F"/>
                </a:solidFill>
                <a:effectLst/>
                <a:latin typeface="Calibri" panose="020F0502020204030204" pitchFamily="34" charset="0"/>
                <a:ea typeface="+mn-ea"/>
                <a:cs typeface="Calibri" panose="020F0502020204030204" pitchFamily="34" charset="0"/>
              </a:rPr>
              <a:t>©2020 Elanco</a:t>
            </a:r>
          </a:p>
        </p:txBody>
      </p:sp>
    </p:spTree>
    <p:extLst>
      <p:ext uri="{BB962C8B-B14F-4D97-AF65-F5344CB8AC3E}">
        <p14:creationId xmlns:p14="http://schemas.microsoft.com/office/powerpoint/2010/main" val="36119615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ody-blank-green">
    <p:spTree>
      <p:nvGrpSpPr>
        <p:cNvPr id="1" name=""/>
        <p:cNvGrpSpPr/>
        <p:nvPr/>
      </p:nvGrpSpPr>
      <p:grpSpPr>
        <a:xfrm>
          <a:off x="0" y="0"/>
          <a:ext cx="0" cy="0"/>
          <a:chOff x="0" y="0"/>
          <a:chExt cx="0" cy="0"/>
        </a:xfrm>
      </p:grpSpPr>
      <p:pic>
        <p:nvPicPr>
          <p:cNvPr id="7" name="Picture 6" descr="Elanco-ppt-temp_16x9_Dividers_Body_White_2.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2" name="Title 1"/>
          <p:cNvSpPr>
            <a:spLocks noGrp="1"/>
          </p:cNvSpPr>
          <p:nvPr>
            <p:ph type="title" hasCustomPrompt="1"/>
          </p:nvPr>
        </p:nvSpPr>
        <p:spPr/>
        <p:txBody>
          <a:bodyPr/>
          <a:lstStyle/>
          <a:p>
            <a:r>
              <a:rPr lang="en-US"/>
              <a:t>CLICK TO EDIT BODY TITLE (use this page if you need a blank background for imagery)</a:t>
            </a:r>
          </a:p>
        </p:txBody>
      </p:sp>
      <p:sp>
        <p:nvSpPr>
          <p:cNvPr id="3" name="Slide Number Placeholder 2"/>
          <p:cNvSpPr>
            <a:spLocks noGrp="1"/>
          </p:cNvSpPr>
          <p:nvPr>
            <p:ph type="sldNum" sz="quarter" idx="10"/>
          </p:nvPr>
        </p:nvSpPr>
        <p:spPr/>
        <p:txBody>
          <a:bodyPr/>
          <a:lstStyle/>
          <a:p>
            <a:fld id="{17FD9226-F898-5242-BCE7-43277A971737}" type="slidenum">
              <a:rPr lang="en-US" smtClean="0"/>
              <a:pPr/>
              <a:t>‹N›</a:t>
            </a:fld>
            <a:endParaRPr lang="en-US"/>
          </a:p>
        </p:txBody>
      </p:sp>
      <p:pic>
        <p:nvPicPr>
          <p:cNvPr id="6" name="Picture 5" descr="elancologo_blue_fla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2657" y="7586386"/>
            <a:ext cx="809549" cy="401726"/>
          </a:xfrm>
          <a:prstGeom prst="rect">
            <a:avLst/>
          </a:prstGeom>
        </p:spPr>
      </p:pic>
      <p:sp>
        <p:nvSpPr>
          <p:cNvPr id="8" name="TextBox 7"/>
          <p:cNvSpPr txBox="1"/>
          <p:nvPr userDrawn="1"/>
        </p:nvSpPr>
        <p:spPr>
          <a:xfrm>
            <a:off x="1232206" y="7572667"/>
            <a:ext cx="4489054" cy="400110"/>
          </a:xfrm>
          <a:prstGeom prst="rect">
            <a:avLst/>
          </a:prstGeom>
          <a:noFill/>
        </p:spPr>
        <p:txBody>
          <a:bodyPr wrap="square" rtlCol="0" anchor="ctr">
            <a:spAutoFit/>
          </a:bodyPr>
          <a:ls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1000" kern="1200">
                <a:solidFill>
                  <a:srgbClr val="3D789F"/>
                </a:solidFill>
                <a:effectLst/>
                <a:latin typeface="Calibri" panose="020F0502020204030204" pitchFamily="34" charset="0"/>
                <a:ea typeface="+mn-ea"/>
                <a:cs typeface="Calibri" panose="020F0502020204030204" pitchFamily="34" charset="0"/>
              </a:rPr>
              <a:t>Elanco and the diagonal</a:t>
            </a:r>
            <a:r>
              <a:rPr lang="en-US" sz="1000" kern="1200" baseline="0">
                <a:solidFill>
                  <a:srgbClr val="3D789F"/>
                </a:solidFill>
                <a:effectLst/>
                <a:latin typeface="Calibri" panose="020F0502020204030204" pitchFamily="34" charset="0"/>
                <a:ea typeface="+mn-ea"/>
                <a:cs typeface="Calibri" panose="020F0502020204030204" pitchFamily="34" charset="0"/>
              </a:rPr>
              <a:t> bar logo are trademarks of Elanco or its affiliates</a:t>
            </a:r>
            <a:endParaRPr lang="en-US" sz="1000" kern="1200">
              <a:solidFill>
                <a:srgbClr val="3D789F"/>
              </a:solidFill>
              <a:effectLst/>
              <a:latin typeface="Calibri" panose="020F0502020204030204" pitchFamily="34" charset="0"/>
              <a:ea typeface="+mn-ea"/>
              <a:cs typeface="Calibri" panose="020F0502020204030204" pitchFamily="34" charset="0"/>
            </a:endParaRPr>
          </a:p>
          <a:p>
            <a:r>
              <a:rPr lang="en-US" sz="1000" kern="1200">
                <a:solidFill>
                  <a:srgbClr val="3D789F"/>
                </a:solidFill>
                <a:effectLst/>
                <a:latin typeface="Calibri" panose="020F0502020204030204" pitchFamily="34" charset="0"/>
                <a:ea typeface="+mn-ea"/>
                <a:cs typeface="Calibri" panose="020F0502020204030204" pitchFamily="34" charset="0"/>
              </a:rPr>
              <a:t>©2020 Elanco</a:t>
            </a:r>
          </a:p>
        </p:txBody>
      </p:sp>
    </p:spTree>
    <p:extLst>
      <p:ext uri="{BB962C8B-B14F-4D97-AF65-F5344CB8AC3E}">
        <p14:creationId xmlns:p14="http://schemas.microsoft.com/office/powerpoint/2010/main" val="28396044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ody-dark_blank-Gree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2" name="Title 1"/>
          <p:cNvSpPr>
            <a:spLocks noGrp="1"/>
          </p:cNvSpPr>
          <p:nvPr>
            <p:ph type="title" hasCustomPrompt="1"/>
          </p:nvPr>
        </p:nvSpPr>
        <p:spPr/>
        <p:txBody>
          <a:bodyPr/>
          <a:lstStyle>
            <a:lvl1pPr>
              <a:defRPr>
                <a:solidFill>
                  <a:schemeClr val="bg1"/>
                </a:solidFill>
              </a:defRPr>
            </a:lvl1pPr>
          </a:lstStyle>
          <a:p>
            <a:r>
              <a:rPr lang="en-US"/>
              <a:t>CLICK TO EDIT BODY TITLE (use this page if you need a blank background for imagery)</a:t>
            </a:r>
          </a:p>
        </p:txBody>
      </p:sp>
      <p:sp>
        <p:nvSpPr>
          <p:cNvPr id="3" name="Slide Number Placeholder 2"/>
          <p:cNvSpPr>
            <a:spLocks noGrp="1"/>
          </p:cNvSpPr>
          <p:nvPr>
            <p:ph type="sldNum" sz="quarter" idx="10"/>
          </p:nvPr>
        </p:nvSpPr>
        <p:spPr/>
        <p:txBody>
          <a:bodyPr/>
          <a:lstStyle/>
          <a:p>
            <a:fld id="{17FD9226-F898-5242-BCE7-43277A971737}" type="slidenum">
              <a:rPr lang="en-US" smtClean="0"/>
              <a:pPr/>
              <a:t>‹N›</a:t>
            </a:fld>
            <a:endParaRPr lang="en-US"/>
          </a:p>
        </p:txBody>
      </p:sp>
      <p:pic>
        <p:nvPicPr>
          <p:cNvPr id="7" name="Picture 6" descr="elancologo_blue_fla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2657" y="7586386"/>
            <a:ext cx="809549" cy="401726"/>
          </a:xfrm>
          <a:prstGeom prst="rect">
            <a:avLst/>
          </a:prstGeom>
        </p:spPr>
      </p:pic>
      <p:sp>
        <p:nvSpPr>
          <p:cNvPr id="9" name="TextBox 8"/>
          <p:cNvSpPr txBox="1"/>
          <p:nvPr userDrawn="1"/>
        </p:nvSpPr>
        <p:spPr>
          <a:xfrm>
            <a:off x="1232206" y="7572667"/>
            <a:ext cx="4489054" cy="400110"/>
          </a:xfrm>
          <a:prstGeom prst="rect">
            <a:avLst/>
          </a:prstGeom>
          <a:noFill/>
        </p:spPr>
        <p:txBody>
          <a:bodyPr wrap="square" rtlCol="0" anchor="ctr">
            <a:spAutoFit/>
          </a:bodyPr>
          <a:ls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1000" kern="1200">
                <a:solidFill>
                  <a:srgbClr val="3D789F"/>
                </a:solidFill>
                <a:effectLst/>
                <a:latin typeface="Calibri" panose="020F0502020204030204" pitchFamily="34" charset="0"/>
                <a:ea typeface="+mn-ea"/>
                <a:cs typeface="Calibri" panose="020F0502020204030204" pitchFamily="34" charset="0"/>
              </a:rPr>
              <a:t>Elanco and the diagonal</a:t>
            </a:r>
            <a:r>
              <a:rPr lang="en-US" sz="1000" kern="1200" baseline="0">
                <a:solidFill>
                  <a:srgbClr val="3D789F"/>
                </a:solidFill>
                <a:effectLst/>
                <a:latin typeface="Calibri" panose="020F0502020204030204" pitchFamily="34" charset="0"/>
                <a:ea typeface="+mn-ea"/>
                <a:cs typeface="Calibri" panose="020F0502020204030204" pitchFamily="34" charset="0"/>
              </a:rPr>
              <a:t> bar logo are trademarks of Elanco or its affiliates</a:t>
            </a:r>
            <a:endParaRPr lang="en-US" sz="1000" kern="1200">
              <a:solidFill>
                <a:srgbClr val="3D789F"/>
              </a:solidFill>
              <a:effectLst/>
              <a:latin typeface="Calibri" panose="020F0502020204030204" pitchFamily="34" charset="0"/>
              <a:ea typeface="+mn-ea"/>
              <a:cs typeface="Calibri" panose="020F0502020204030204" pitchFamily="34" charset="0"/>
            </a:endParaRPr>
          </a:p>
          <a:p>
            <a:r>
              <a:rPr lang="en-US" sz="1000" kern="1200">
                <a:solidFill>
                  <a:srgbClr val="3D789F"/>
                </a:solidFill>
                <a:effectLst/>
                <a:latin typeface="Calibri" panose="020F0502020204030204" pitchFamily="34" charset="0"/>
                <a:ea typeface="+mn-ea"/>
                <a:cs typeface="Calibri" panose="020F0502020204030204" pitchFamily="34" charset="0"/>
              </a:rPr>
              <a:t>©2020 Elanco</a:t>
            </a:r>
          </a:p>
        </p:txBody>
      </p:sp>
    </p:spTree>
    <p:extLst>
      <p:ext uri="{BB962C8B-B14F-4D97-AF65-F5344CB8AC3E}">
        <p14:creationId xmlns:p14="http://schemas.microsoft.com/office/powerpoint/2010/main" val="26746941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Body-1 column-Purple">
    <p:spTree>
      <p:nvGrpSpPr>
        <p:cNvPr id="1" name=""/>
        <p:cNvGrpSpPr/>
        <p:nvPr/>
      </p:nvGrpSpPr>
      <p:grpSpPr>
        <a:xfrm>
          <a:off x="0" y="0"/>
          <a:ext cx="0" cy="0"/>
          <a:chOff x="0" y="0"/>
          <a:chExt cx="0" cy="0"/>
        </a:xfrm>
      </p:grpSpPr>
      <p:pic>
        <p:nvPicPr>
          <p:cNvPr id="4" name="Picture 3" descr="Elanco-ppt-temp_16x9_Dividers_Body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2" name="Title 1"/>
          <p:cNvSpPr>
            <a:spLocks noGrp="1"/>
          </p:cNvSpPr>
          <p:nvPr>
            <p:ph type="title" hasCustomPrompt="1"/>
          </p:nvPr>
        </p:nvSpPr>
        <p:spPr/>
        <p:txBody>
          <a:bodyPr/>
          <a:lstStyle>
            <a:lvl1pPr>
              <a:defRPr baseline="0"/>
            </a:lvl1pPr>
          </a:lstStyle>
          <a:p>
            <a:r>
              <a:rPr lang="en-US"/>
              <a:t>CLICK TO EDIT BODY TITLE (ALL CAPS)</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7FD9226-F898-5242-BCE7-43277A971737}" type="slidenum">
              <a:rPr lang="en-US" smtClean="0"/>
              <a:t>‹N›</a:t>
            </a:fld>
            <a:endParaRPr lang="en-US"/>
          </a:p>
        </p:txBody>
      </p:sp>
      <p:pic>
        <p:nvPicPr>
          <p:cNvPr id="9" name="Picture 8" descr="elancologo_blue_fla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2657" y="7586386"/>
            <a:ext cx="809549" cy="401726"/>
          </a:xfrm>
          <a:prstGeom prst="rect">
            <a:avLst/>
          </a:prstGeom>
        </p:spPr>
      </p:pic>
      <p:sp>
        <p:nvSpPr>
          <p:cNvPr id="10" name="TextBox 9"/>
          <p:cNvSpPr txBox="1"/>
          <p:nvPr userDrawn="1"/>
        </p:nvSpPr>
        <p:spPr>
          <a:xfrm>
            <a:off x="1232206" y="7572667"/>
            <a:ext cx="4489054" cy="400110"/>
          </a:xfrm>
          <a:prstGeom prst="rect">
            <a:avLst/>
          </a:prstGeom>
          <a:noFill/>
        </p:spPr>
        <p:txBody>
          <a:bodyPr wrap="square" rtlCol="0" anchor="ctr">
            <a:spAutoFit/>
          </a:bodyPr>
          <a:ls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1000" kern="1200">
                <a:solidFill>
                  <a:srgbClr val="3D789F"/>
                </a:solidFill>
                <a:effectLst/>
                <a:latin typeface="Calibri" panose="020F0502020204030204" pitchFamily="34" charset="0"/>
                <a:ea typeface="+mn-ea"/>
                <a:cs typeface="Calibri" panose="020F0502020204030204" pitchFamily="34" charset="0"/>
              </a:rPr>
              <a:t>Elanco and the diagonal</a:t>
            </a:r>
            <a:r>
              <a:rPr lang="en-US" sz="1000" kern="1200" baseline="0">
                <a:solidFill>
                  <a:srgbClr val="3D789F"/>
                </a:solidFill>
                <a:effectLst/>
                <a:latin typeface="Calibri" panose="020F0502020204030204" pitchFamily="34" charset="0"/>
                <a:ea typeface="+mn-ea"/>
                <a:cs typeface="Calibri" panose="020F0502020204030204" pitchFamily="34" charset="0"/>
              </a:rPr>
              <a:t> bar logo are trademarks of Elanco or its affiliates</a:t>
            </a:r>
            <a:endParaRPr lang="en-US" sz="1000" kern="1200">
              <a:solidFill>
                <a:srgbClr val="3D789F"/>
              </a:solidFill>
              <a:effectLst/>
              <a:latin typeface="Calibri" panose="020F0502020204030204" pitchFamily="34" charset="0"/>
              <a:ea typeface="+mn-ea"/>
              <a:cs typeface="Calibri" panose="020F0502020204030204" pitchFamily="34" charset="0"/>
            </a:endParaRPr>
          </a:p>
          <a:p>
            <a:r>
              <a:rPr lang="en-US" sz="1000" kern="1200">
                <a:solidFill>
                  <a:srgbClr val="3D789F"/>
                </a:solidFill>
                <a:effectLst/>
                <a:latin typeface="Calibri" panose="020F0502020204030204" pitchFamily="34" charset="0"/>
                <a:ea typeface="+mn-ea"/>
                <a:cs typeface="Calibri" panose="020F0502020204030204" pitchFamily="34" charset="0"/>
              </a:rPr>
              <a:t>©2020 Elanco</a:t>
            </a:r>
          </a:p>
        </p:txBody>
      </p:sp>
    </p:spTree>
    <p:extLst>
      <p:ext uri="{BB962C8B-B14F-4D97-AF65-F5344CB8AC3E}">
        <p14:creationId xmlns:p14="http://schemas.microsoft.com/office/powerpoint/2010/main" val="30163308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Body-2 Column-Purple">
    <p:spTree>
      <p:nvGrpSpPr>
        <p:cNvPr id="1" name=""/>
        <p:cNvGrpSpPr/>
        <p:nvPr/>
      </p:nvGrpSpPr>
      <p:grpSpPr>
        <a:xfrm>
          <a:off x="0" y="0"/>
          <a:ext cx="0" cy="0"/>
          <a:chOff x="0" y="0"/>
          <a:chExt cx="0" cy="0"/>
        </a:xfrm>
      </p:grpSpPr>
      <p:pic>
        <p:nvPicPr>
          <p:cNvPr id="13" name="Picture 12" descr="Elanco-ppt-temp_16x9_Dividers_Body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2" name="Title 1"/>
          <p:cNvSpPr>
            <a:spLocks noGrp="1"/>
          </p:cNvSpPr>
          <p:nvPr>
            <p:ph type="title" hasCustomPrompt="1"/>
          </p:nvPr>
        </p:nvSpPr>
        <p:spPr/>
        <p:txBody>
          <a:bodyPr/>
          <a:lstStyle>
            <a:lvl1pPr>
              <a:defRPr baseline="0"/>
            </a:lvl1pPr>
          </a:lstStyle>
          <a:p>
            <a:r>
              <a:rPr lang="en-US"/>
              <a:t>CLICK TO EDIT BODY (2 COLUMN TEXT) TITLE</a:t>
            </a:r>
          </a:p>
        </p:txBody>
      </p:sp>
      <p:sp>
        <p:nvSpPr>
          <p:cNvPr id="3" name="Content Placeholder 2"/>
          <p:cNvSpPr>
            <a:spLocks noGrp="1"/>
          </p:cNvSpPr>
          <p:nvPr>
            <p:ph sz="half" idx="1"/>
          </p:nvPr>
        </p:nvSpPr>
        <p:spPr>
          <a:xfrm>
            <a:off x="731520" y="1671812"/>
            <a:ext cx="6461760" cy="5679584"/>
          </a:xfrm>
        </p:spPr>
        <p:txBody>
          <a:bodyPr/>
          <a:lstStyle>
            <a:lvl1pPr>
              <a:defRPr sz="38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437120" y="1671812"/>
            <a:ext cx="6461760" cy="5679584"/>
          </a:xfrm>
        </p:spPr>
        <p:txBody>
          <a:bodyPr/>
          <a:lstStyle>
            <a:lvl1pPr>
              <a:defRPr sz="38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7FD9226-F898-5242-BCE7-43277A971737}" type="slidenum">
              <a:rPr lang="en-US" smtClean="0"/>
              <a:t>‹N›</a:t>
            </a:fld>
            <a:endParaRPr lang="en-US"/>
          </a:p>
        </p:txBody>
      </p:sp>
      <p:pic>
        <p:nvPicPr>
          <p:cNvPr id="12" name="Picture 11" descr="elancologo_blue_fla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2657" y="7586386"/>
            <a:ext cx="809549" cy="401726"/>
          </a:xfrm>
          <a:prstGeom prst="rect">
            <a:avLst/>
          </a:prstGeom>
        </p:spPr>
      </p:pic>
      <p:sp>
        <p:nvSpPr>
          <p:cNvPr id="10" name="TextBox 9"/>
          <p:cNvSpPr txBox="1"/>
          <p:nvPr userDrawn="1"/>
        </p:nvSpPr>
        <p:spPr>
          <a:xfrm>
            <a:off x="1232206" y="7572667"/>
            <a:ext cx="4489054" cy="400110"/>
          </a:xfrm>
          <a:prstGeom prst="rect">
            <a:avLst/>
          </a:prstGeom>
          <a:noFill/>
        </p:spPr>
        <p:txBody>
          <a:bodyPr wrap="square" rtlCol="0" anchor="ctr">
            <a:spAutoFit/>
          </a:bodyPr>
          <a:ls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1000" kern="1200">
                <a:solidFill>
                  <a:srgbClr val="3D789F"/>
                </a:solidFill>
                <a:effectLst/>
                <a:latin typeface="Calibri" panose="020F0502020204030204" pitchFamily="34" charset="0"/>
                <a:ea typeface="+mn-ea"/>
                <a:cs typeface="Calibri" panose="020F0502020204030204" pitchFamily="34" charset="0"/>
              </a:rPr>
              <a:t>Elanco and the diagonal</a:t>
            </a:r>
            <a:r>
              <a:rPr lang="en-US" sz="1000" kern="1200" baseline="0">
                <a:solidFill>
                  <a:srgbClr val="3D789F"/>
                </a:solidFill>
                <a:effectLst/>
                <a:latin typeface="Calibri" panose="020F0502020204030204" pitchFamily="34" charset="0"/>
                <a:ea typeface="+mn-ea"/>
                <a:cs typeface="Calibri" panose="020F0502020204030204" pitchFamily="34" charset="0"/>
              </a:rPr>
              <a:t> bar logo are trademarks of Elanco or its affiliates</a:t>
            </a:r>
            <a:endParaRPr lang="en-US" sz="1000" kern="1200">
              <a:solidFill>
                <a:srgbClr val="3D789F"/>
              </a:solidFill>
              <a:effectLst/>
              <a:latin typeface="Calibri" panose="020F0502020204030204" pitchFamily="34" charset="0"/>
              <a:ea typeface="+mn-ea"/>
              <a:cs typeface="Calibri" panose="020F0502020204030204" pitchFamily="34" charset="0"/>
            </a:endParaRPr>
          </a:p>
          <a:p>
            <a:r>
              <a:rPr lang="en-US" sz="1000" kern="1200">
                <a:solidFill>
                  <a:srgbClr val="3D789F"/>
                </a:solidFill>
                <a:effectLst/>
                <a:latin typeface="Calibri" panose="020F0502020204030204" pitchFamily="34" charset="0"/>
                <a:ea typeface="+mn-ea"/>
                <a:cs typeface="Calibri" panose="020F0502020204030204" pitchFamily="34" charset="0"/>
              </a:rPr>
              <a:t>©2020 Elanco</a:t>
            </a:r>
          </a:p>
        </p:txBody>
      </p:sp>
    </p:spTree>
    <p:extLst>
      <p:ext uri="{BB962C8B-B14F-4D97-AF65-F5344CB8AC3E}">
        <p14:creationId xmlns:p14="http://schemas.microsoft.com/office/powerpoint/2010/main" val="4306592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ody-blank-purple">
    <p:spTree>
      <p:nvGrpSpPr>
        <p:cNvPr id="1" name=""/>
        <p:cNvGrpSpPr/>
        <p:nvPr/>
      </p:nvGrpSpPr>
      <p:grpSpPr>
        <a:xfrm>
          <a:off x="0" y="0"/>
          <a:ext cx="0" cy="0"/>
          <a:chOff x="0" y="0"/>
          <a:chExt cx="0" cy="0"/>
        </a:xfrm>
      </p:grpSpPr>
      <p:pic>
        <p:nvPicPr>
          <p:cNvPr id="4" name="Picture 3" descr="Elanco-ppt-temp_16x9_Dividers_Body_White_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2" name="Title 1"/>
          <p:cNvSpPr>
            <a:spLocks noGrp="1"/>
          </p:cNvSpPr>
          <p:nvPr>
            <p:ph type="title" hasCustomPrompt="1"/>
          </p:nvPr>
        </p:nvSpPr>
        <p:spPr/>
        <p:txBody>
          <a:bodyPr/>
          <a:lstStyle/>
          <a:p>
            <a:r>
              <a:rPr lang="en-US"/>
              <a:t>CLICK TO EDIT BODY TITLE (use this page if you need a blank background for imagery)</a:t>
            </a:r>
          </a:p>
        </p:txBody>
      </p:sp>
      <p:sp>
        <p:nvSpPr>
          <p:cNvPr id="3" name="Slide Number Placeholder 2"/>
          <p:cNvSpPr>
            <a:spLocks noGrp="1"/>
          </p:cNvSpPr>
          <p:nvPr>
            <p:ph type="sldNum" sz="quarter" idx="10"/>
          </p:nvPr>
        </p:nvSpPr>
        <p:spPr/>
        <p:txBody>
          <a:bodyPr/>
          <a:lstStyle/>
          <a:p>
            <a:fld id="{17FD9226-F898-5242-BCE7-43277A971737}" type="slidenum">
              <a:rPr lang="en-US" smtClean="0"/>
              <a:pPr/>
              <a:t>‹N›</a:t>
            </a:fld>
            <a:endParaRPr lang="en-US"/>
          </a:p>
        </p:txBody>
      </p:sp>
      <p:pic>
        <p:nvPicPr>
          <p:cNvPr id="7" name="Picture 6" descr="elancologo_blue_fla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2657" y="7586386"/>
            <a:ext cx="809549" cy="401726"/>
          </a:xfrm>
          <a:prstGeom prst="rect">
            <a:avLst/>
          </a:prstGeom>
        </p:spPr>
      </p:pic>
      <p:sp>
        <p:nvSpPr>
          <p:cNvPr id="9" name="TextBox 8"/>
          <p:cNvSpPr txBox="1"/>
          <p:nvPr userDrawn="1"/>
        </p:nvSpPr>
        <p:spPr>
          <a:xfrm>
            <a:off x="1232206" y="7572667"/>
            <a:ext cx="4489054" cy="400110"/>
          </a:xfrm>
          <a:prstGeom prst="rect">
            <a:avLst/>
          </a:prstGeom>
          <a:noFill/>
        </p:spPr>
        <p:txBody>
          <a:bodyPr wrap="square" rtlCol="0" anchor="ctr">
            <a:spAutoFit/>
          </a:bodyPr>
          <a:ls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1000" kern="1200">
                <a:solidFill>
                  <a:srgbClr val="3D789F"/>
                </a:solidFill>
                <a:effectLst/>
                <a:latin typeface="Calibri" panose="020F0502020204030204" pitchFamily="34" charset="0"/>
                <a:ea typeface="+mn-ea"/>
                <a:cs typeface="Calibri" panose="020F0502020204030204" pitchFamily="34" charset="0"/>
              </a:rPr>
              <a:t>Elanco and the diagonal</a:t>
            </a:r>
            <a:r>
              <a:rPr lang="en-US" sz="1000" kern="1200" baseline="0">
                <a:solidFill>
                  <a:srgbClr val="3D789F"/>
                </a:solidFill>
                <a:effectLst/>
                <a:latin typeface="Calibri" panose="020F0502020204030204" pitchFamily="34" charset="0"/>
                <a:ea typeface="+mn-ea"/>
                <a:cs typeface="Calibri" panose="020F0502020204030204" pitchFamily="34" charset="0"/>
              </a:rPr>
              <a:t> bar logo are trademarks of Elanco or its affiliates</a:t>
            </a:r>
            <a:endParaRPr lang="en-US" sz="1000" kern="1200">
              <a:solidFill>
                <a:srgbClr val="3D789F"/>
              </a:solidFill>
              <a:effectLst/>
              <a:latin typeface="Calibri" panose="020F0502020204030204" pitchFamily="34" charset="0"/>
              <a:ea typeface="+mn-ea"/>
              <a:cs typeface="Calibri" panose="020F0502020204030204" pitchFamily="34" charset="0"/>
            </a:endParaRPr>
          </a:p>
          <a:p>
            <a:r>
              <a:rPr lang="en-US" sz="1000" kern="1200">
                <a:solidFill>
                  <a:srgbClr val="3D789F"/>
                </a:solidFill>
                <a:effectLst/>
                <a:latin typeface="Calibri" panose="020F0502020204030204" pitchFamily="34" charset="0"/>
                <a:ea typeface="+mn-ea"/>
                <a:cs typeface="Calibri" panose="020F0502020204030204" pitchFamily="34" charset="0"/>
              </a:rPr>
              <a:t>©2020 Elanco</a:t>
            </a:r>
          </a:p>
        </p:txBody>
      </p:sp>
    </p:spTree>
    <p:extLst>
      <p:ext uri="{BB962C8B-B14F-4D97-AF65-F5344CB8AC3E}">
        <p14:creationId xmlns:p14="http://schemas.microsoft.com/office/powerpoint/2010/main" val="38028735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ody-dark_blank-Purpl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2" name="Title 1"/>
          <p:cNvSpPr>
            <a:spLocks noGrp="1"/>
          </p:cNvSpPr>
          <p:nvPr>
            <p:ph type="title" hasCustomPrompt="1"/>
          </p:nvPr>
        </p:nvSpPr>
        <p:spPr/>
        <p:txBody>
          <a:bodyPr/>
          <a:lstStyle>
            <a:lvl1pPr>
              <a:defRPr>
                <a:solidFill>
                  <a:schemeClr val="bg1"/>
                </a:solidFill>
              </a:defRPr>
            </a:lvl1pPr>
          </a:lstStyle>
          <a:p>
            <a:r>
              <a:rPr lang="en-US"/>
              <a:t>CLICK TO EDIT BODY TITLE (use this page if you need a blank background for imagery)</a:t>
            </a:r>
          </a:p>
        </p:txBody>
      </p:sp>
      <p:sp>
        <p:nvSpPr>
          <p:cNvPr id="3" name="Slide Number Placeholder 2"/>
          <p:cNvSpPr>
            <a:spLocks noGrp="1"/>
          </p:cNvSpPr>
          <p:nvPr>
            <p:ph type="sldNum" sz="quarter" idx="10"/>
          </p:nvPr>
        </p:nvSpPr>
        <p:spPr/>
        <p:txBody>
          <a:bodyPr/>
          <a:lstStyle/>
          <a:p>
            <a:fld id="{17FD9226-F898-5242-BCE7-43277A971737}" type="slidenum">
              <a:rPr lang="en-US" smtClean="0"/>
              <a:pPr/>
              <a:t>‹N›</a:t>
            </a:fld>
            <a:endParaRPr lang="en-US"/>
          </a:p>
        </p:txBody>
      </p:sp>
      <p:pic>
        <p:nvPicPr>
          <p:cNvPr id="7" name="Picture 6" descr="elancologo_blue_fla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2657" y="7586386"/>
            <a:ext cx="809549" cy="401726"/>
          </a:xfrm>
          <a:prstGeom prst="rect">
            <a:avLst/>
          </a:prstGeom>
        </p:spPr>
      </p:pic>
      <p:sp>
        <p:nvSpPr>
          <p:cNvPr id="9" name="TextBox 8"/>
          <p:cNvSpPr txBox="1"/>
          <p:nvPr userDrawn="1"/>
        </p:nvSpPr>
        <p:spPr>
          <a:xfrm>
            <a:off x="1232206" y="7572667"/>
            <a:ext cx="4489054" cy="400110"/>
          </a:xfrm>
          <a:prstGeom prst="rect">
            <a:avLst/>
          </a:prstGeom>
          <a:noFill/>
        </p:spPr>
        <p:txBody>
          <a:bodyPr wrap="square" rtlCol="0" anchor="ctr">
            <a:spAutoFit/>
          </a:bodyPr>
          <a:ls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1000" kern="1200">
                <a:solidFill>
                  <a:srgbClr val="3D789F"/>
                </a:solidFill>
                <a:effectLst/>
                <a:latin typeface="Calibri" panose="020F0502020204030204" pitchFamily="34" charset="0"/>
                <a:ea typeface="+mn-ea"/>
                <a:cs typeface="Calibri" panose="020F0502020204030204" pitchFamily="34" charset="0"/>
              </a:rPr>
              <a:t>Elanco and the diagonal</a:t>
            </a:r>
            <a:r>
              <a:rPr lang="en-US" sz="1000" kern="1200" baseline="0">
                <a:solidFill>
                  <a:srgbClr val="3D789F"/>
                </a:solidFill>
                <a:effectLst/>
                <a:latin typeface="Calibri" panose="020F0502020204030204" pitchFamily="34" charset="0"/>
                <a:ea typeface="+mn-ea"/>
                <a:cs typeface="Calibri" panose="020F0502020204030204" pitchFamily="34" charset="0"/>
              </a:rPr>
              <a:t> bar logo are trademarks of Elanco or its affiliates</a:t>
            </a:r>
            <a:endParaRPr lang="en-US" sz="1000" kern="1200">
              <a:solidFill>
                <a:srgbClr val="3D789F"/>
              </a:solidFill>
              <a:effectLst/>
              <a:latin typeface="Calibri" panose="020F0502020204030204" pitchFamily="34" charset="0"/>
              <a:ea typeface="+mn-ea"/>
              <a:cs typeface="Calibri" panose="020F0502020204030204" pitchFamily="34" charset="0"/>
            </a:endParaRPr>
          </a:p>
          <a:p>
            <a:r>
              <a:rPr lang="en-US" sz="1000" kern="1200">
                <a:solidFill>
                  <a:srgbClr val="3D789F"/>
                </a:solidFill>
                <a:effectLst/>
                <a:latin typeface="Calibri" panose="020F0502020204030204" pitchFamily="34" charset="0"/>
                <a:ea typeface="+mn-ea"/>
                <a:cs typeface="Calibri" panose="020F0502020204030204" pitchFamily="34" charset="0"/>
              </a:rPr>
              <a:t>©2020 Elanco</a:t>
            </a:r>
          </a:p>
        </p:txBody>
      </p:sp>
    </p:spTree>
    <p:extLst>
      <p:ext uri="{BB962C8B-B14F-4D97-AF65-F5344CB8AC3E}">
        <p14:creationId xmlns:p14="http://schemas.microsoft.com/office/powerpoint/2010/main" val="35368935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Body-1 column-Teal">
    <p:spTree>
      <p:nvGrpSpPr>
        <p:cNvPr id="1" name=""/>
        <p:cNvGrpSpPr/>
        <p:nvPr/>
      </p:nvGrpSpPr>
      <p:grpSpPr>
        <a:xfrm>
          <a:off x="0" y="0"/>
          <a:ext cx="0" cy="0"/>
          <a:chOff x="0" y="0"/>
          <a:chExt cx="0" cy="0"/>
        </a:xfrm>
      </p:grpSpPr>
      <p:pic>
        <p:nvPicPr>
          <p:cNvPr id="4" name="Picture 3" descr="Elanco-ppt-temp_16x9_Dividers_Body4.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2" name="Title 1"/>
          <p:cNvSpPr>
            <a:spLocks noGrp="1"/>
          </p:cNvSpPr>
          <p:nvPr>
            <p:ph type="title" hasCustomPrompt="1"/>
          </p:nvPr>
        </p:nvSpPr>
        <p:spPr/>
        <p:txBody>
          <a:bodyPr/>
          <a:lstStyle>
            <a:lvl1pPr>
              <a:defRPr baseline="0"/>
            </a:lvl1pPr>
          </a:lstStyle>
          <a:p>
            <a:r>
              <a:rPr lang="en-US"/>
              <a:t>CLICK TO EDIT BODY TITLE (ALL CAPS)</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7FD9226-F898-5242-BCE7-43277A971737}" type="slidenum">
              <a:rPr lang="en-US" smtClean="0"/>
              <a:t>‹N›</a:t>
            </a:fld>
            <a:endParaRPr lang="en-US"/>
          </a:p>
        </p:txBody>
      </p:sp>
      <p:pic>
        <p:nvPicPr>
          <p:cNvPr id="9" name="Picture 8" descr="elancologo_blue_fla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2657" y="7586386"/>
            <a:ext cx="809549" cy="401726"/>
          </a:xfrm>
          <a:prstGeom prst="rect">
            <a:avLst/>
          </a:prstGeom>
        </p:spPr>
      </p:pic>
      <p:sp>
        <p:nvSpPr>
          <p:cNvPr id="8" name="TextBox 7"/>
          <p:cNvSpPr txBox="1"/>
          <p:nvPr userDrawn="1"/>
        </p:nvSpPr>
        <p:spPr>
          <a:xfrm>
            <a:off x="1232206" y="7572667"/>
            <a:ext cx="4489054" cy="400110"/>
          </a:xfrm>
          <a:prstGeom prst="rect">
            <a:avLst/>
          </a:prstGeom>
          <a:noFill/>
        </p:spPr>
        <p:txBody>
          <a:bodyPr wrap="square" rtlCol="0" anchor="ctr">
            <a:spAutoFit/>
          </a:bodyPr>
          <a:ls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1000" kern="1200">
                <a:solidFill>
                  <a:srgbClr val="3D789F"/>
                </a:solidFill>
                <a:effectLst/>
                <a:latin typeface="Calibri" panose="020F0502020204030204" pitchFamily="34" charset="0"/>
                <a:ea typeface="+mn-ea"/>
                <a:cs typeface="Calibri" panose="020F0502020204030204" pitchFamily="34" charset="0"/>
              </a:rPr>
              <a:t>Elanco and the diagonal</a:t>
            </a:r>
            <a:r>
              <a:rPr lang="en-US" sz="1000" kern="1200" baseline="0">
                <a:solidFill>
                  <a:srgbClr val="3D789F"/>
                </a:solidFill>
                <a:effectLst/>
                <a:latin typeface="Calibri" panose="020F0502020204030204" pitchFamily="34" charset="0"/>
                <a:ea typeface="+mn-ea"/>
                <a:cs typeface="Calibri" panose="020F0502020204030204" pitchFamily="34" charset="0"/>
              </a:rPr>
              <a:t> bar logo are trademarks of Elanco or its affiliates</a:t>
            </a:r>
            <a:endParaRPr lang="en-US" sz="1000" kern="1200">
              <a:solidFill>
                <a:srgbClr val="3D789F"/>
              </a:solidFill>
              <a:effectLst/>
              <a:latin typeface="Calibri" panose="020F0502020204030204" pitchFamily="34" charset="0"/>
              <a:ea typeface="+mn-ea"/>
              <a:cs typeface="Calibri" panose="020F0502020204030204" pitchFamily="34" charset="0"/>
            </a:endParaRPr>
          </a:p>
          <a:p>
            <a:r>
              <a:rPr lang="en-US" sz="1000" kern="1200">
                <a:solidFill>
                  <a:srgbClr val="3D789F"/>
                </a:solidFill>
                <a:effectLst/>
                <a:latin typeface="Calibri" panose="020F0502020204030204" pitchFamily="34" charset="0"/>
                <a:ea typeface="+mn-ea"/>
                <a:cs typeface="Calibri" panose="020F0502020204030204" pitchFamily="34" charset="0"/>
              </a:rPr>
              <a:t>©2020 Elanco</a:t>
            </a:r>
          </a:p>
        </p:txBody>
      </p:sp>
    </p:spTree>
    <p:extLst>
      <p:ext uri="{BB962C8B-B14F-4D97-AF65-F5344CB8AC3E}">
        <p14:creationId xmlns:p14="http://schemas.microsoft.com/office/powerpoint/2010/main" val="4024196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Body-2 Column-Teal">
    <p:spTree>
      <p:nvGrpSpPr>
        <p:cNvPr id="1" name=""/>
        <p:cNvGrpSpPr/>
        <p:nvPr/>
      </p:nvGrpSpPr>
      <p:grpSpPr>
        <a:xfrm>
          <a:off x="0" y="0"/>
          <a:ext cx="0" cy="0"/>
          <a:chOff x="0" y="0"/>
          <a:chExt cx="0" cy="0"/>
        </a:xfrm>
      </p:grpSpPr>
      <p:pic>
        <p:nvPicPr>
          <p:cNvPr id="11" name="Picture 10" descr="Elanco-ppt-temp_16x9_Dividers_Body4.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2" name="Title 1"/>
          <p:cNvSpPr>
            <a:spLocks noGrp="1"/>
          </p:cNvSpPr>
          <p:nvPr>
            <p:ph type="title" hasCustomPrompt="1"/>
          </p:nvPr>
        </p:nvSpPr>
        <p:spPr/>
        <p:txBody>
          <a:bodyPr/>
          <a:lstStyle>
            <a:lvl1pPr>
              <a:defRPr baseline="0"/>
            </a:lvl1pPr>
          </a:lstStyle>
          <a:p>
            <a:r>
              <a:rPr lang="en-US"/>
              <a:t>CLICK TO EDIT BODY (2 COLUMN TEXT) TITLE</a:t>
            </a:r>
          </a:p>
        </p:txBody>
      </p:sp>
      <p:sp>
        <p:nvSpPr>
          <p:cNvPr id="3" name="Content Placeholder 2"/>
          <p:cNvSpPr>
            <a:spLocks noGrp="1"/>
          </p:cNvSpPr>
          <p:nvPr>
            <p:ph sz="half" idx="1"/>
          </p:nvPr>
        </p:nvSpPr>
        <p:spPr>
          <a:xfrm>
            <a:off x="731520" y="1671812"/>
            <a:ext cx="6461760" cy="5679584"/>
          </a:xfrm>
        </p:spPr>
        <p:txBody>
          <a:bodyPr/>
          <a:lstStyle>
            <a:lvl1pPr>
              <a:defRPr sz="38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437120" y="1671812"/>
            <a:ext cx="6461760" cy="5679584"/>
          </a:xfrm>
        </p:spPr>
        <p:txBody>
          <a:bodyPr/>
          <a:lstStyle>
            <a:lvl1pPr>
              <a:defRPr sz="38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7FD9226-F898-5242-BCE7-43277A971737}" type="slidenum">
              <a:rPr lang="en-US" smtClean="0"/>
              <a:t>‹N›</a:t>
            </a:fld>
            <a:endParaRPr lang="en-US"/>
          </a:p>
        </p:txBody>
      </p:sp>
      <p:pic>
        <p:nvPicPr>
          <p:cNvPr id="10" name="Picture 9" descr="elancologo_blue_fla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2657" y="7586386"/>
            <a:ext cx="809549" cy="401726"/>
          </a:xfrm>
          <a:prstGeom prst="rect">
            <a:avLst/>
          </a:prstGeom>
        </p:spPr>
      </p:pic>
      <p:sp>
        <p:nvSpPr>
          <p:cNvPr id="9" name="TextBox 8"/>
          <p:cNvSpPr txBox="1"/>
          <p:nvPr userDrawn="1"/>
        </p:nvSpPr>
        <p:spPr>
          <a:xfrm>
            <a:off x="1232206" y="7572667"/>
            <a:ext cx="4489054" cy="400110"/>
          </a:xfrm>
          <a:prstGeom prst="rect">
            <a:avLst/>
          </a:prstGeom>
          <a:noFill/>
        </p:spPr>
        <p:txBody>
          <a:bodyPr wrap="square" rtlCol="0" anchor="ctr">
            <a:spAutoFit/>
          </a:bodyPr>
          <a:ls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1000" kern="1200">
                <a:solidFill>
                  <a:srgbClr val="3D789F"/>
                </a:solidFill>
                <a:effectLst/>
                <a:latin typeface="Calibri" panose="020F0502020204030204" pitchFamily="34" charset="0"/>
                <a:ea typeface="+mn-ea"/>
                <a:cs typeface="Calibri" panose="020F0502020204030204" pitchFamily="34" charset="0"/>
              </a:rPr>
              <a:t>Elanco and the diagonal</a:t>
            </a:r>
            <a:r>
              <a:rPr lang="en-US" sz="1000" kern="1200" baseline="0">
                <a:solidFill>
                  <a:srgbClr val="3D789F"/>
                </a:solidFill>
                <a:effectLst/>
                <a:latin typeface="Calibri" panose="020F0502020204030204" pitchFamily="34" charset="0"/>
                <a:ea typeface="+mn-ea"/>
                <a:cs typeface="Calibri" panose="020F0502020204030204" pitchFamily="34" charset="0"/>
              </a:rPr>
              <a:t> bar logo are trademarks of Elanco or its affiliates</a:t>
            </a:r>
            <a:endParaRPr lang="en-US" sz="1000" kern="1200">
              <a:solidFill>
                <a:srgbClr val="3D789F"/>
              </a:solidFill>
              <a:effectLst/>
              <a:latin typeface="Calibri" panose="020F0502020204030204" pitchFamily="34" charset="0"/>
              <a:ea typeface="+mn-ea"/>
              <a:cs typeface="Calibri" panose="020F0502020204030204" pitchFamily="34" charset="0"/>
            </a:endParaRPr>
          </a:p>
          <a:p>
            <a:r>
              <a:rPr lang="en-US" sz="1000" kern="1200">
                <a:solidFill>
                  <a:srgbClr val="3D789F"/>
                </a:solidFill>
                <a:effectLst/>
                <a:latin typeface="Calibri" panose="020F0502020204030204" pitchFamily="34" charset="0"/>
                <a:ea typeface="+mn-ea"/>
                <a:cs typeface="Calibri" panose="020F0502020204030204" pitchFamily="34" charset="0"/>
              </a:rPr>
              <a:t>©2020 Elanco</a:t>
            </a:r>
          </a:p>
        </p:txBody>
      </p:sp>
    </p:spTree>
    <p:extLst>
      <p:ext uri="{BB962C8B-B14F-4D97-AF65-F5344CB8AC3E}">
        <p14:creationId xmlns:p14="http://schemas.microsoft.com/office/powerpoint/2010/main" val="12385826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ody-blank-teal">
    <p:spTree>
      <p:nvGrpSpPr>
        <p:cNvPr id="1" name=""/>
        <p:cNvGrpSpPr/>
        <p:nvPr/>
      </p:nvGrpSpPr>
      <p:grpSpPr>
        <a:xfrm>
          <a:off x="0" y="0"/>
          <a:ext cx="0" cy="0"/>
          <a:chOff x="0" y="0"/>
          <a:chExt cx="0" cy="0"/>
        </a:xfrm>
      </p:grpSpPr>
      <p:pic>
        <p:nvPicPr>
          <p:cNvPr id="7" name="Picture 6" descr="Elanco-ppt-temp_16x9_Dividers_Body_White_4.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2" name="Title 1"/>
          <p:cNvSpPr>
            <a:spLocks noGrp="1"/>
          </p:cNvSpPr>
          <p:nvPr>
            <p:ph type="title" hasCustomPrompt="1"/>
          </p:nvPr>
        </p:nvSpPr>
        <p:spPr/>
        <p:txBody>
          <a:bodyPr/>
          <a:lstStyle/>
          <a:p>
            <a:r>
              <a:rPr lang="en-US"/>
              <a:t>CLICK TO EDIT BODY TITLE (use this page if you need a blank background for imagery)</a:t>
            </a:r>
          </a:p>
        </p:txBody>
      </p:sp>
      <p:sp>
        <p:nvSpPr>
          <p:cNvPr id="3" name="Slide Number Placeholder 2"/>
          <p:cNvSpPr>
            <a:spLocks noGrp="1"/>
          </p:cNvSpPr>
          <p:nvPr>
            <p:ph type="sldNum" sz="quarter" idx="10"/>
          </p:nvPr>
        </p:nvSpPr>
        <p:spPr/>
        <p:txBody>
          <a:bodyPr/>
          <a:lstStyle/>
          <a:p>
            <a:fld id="{17FD9226-F898-5242-BCE7-43277A971737}" type="slidenum">
              <a:rPr lang="en-US" smtClean="0"/>
              <a:pPr/>
              <a:t>‹N›</a:t>
            </a:fld>
            <a:endParaRPr lang="en-US"/>
          </a:p>
        </p:txBody>
      </p:sp>
      <p:pic>
        <p:nvPicPr>
          <p:cNvPr id="6" name="Picture 5" descr="elancologo_blue_fla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2657" y="7586386"/>
            <a:ext cx="809549" cy="401726"/>
          </a:xfrm>
          <a:prstGeom prst="rect">
            <a:avLst/>
          </a:prstGeom>
        </p:spPr>
      </p:pic>
      <p:sp>
        <p:nvSpPr>
          <p:cNvPr id="9" name="TextBox 8"/>
          <p:cNvSpPr txBox="1"/>
          <p:nvPr userDrawn="1"/>
        </p:nvSpPr>
        <p:spPr>
          <a:xfrm>
            <a:off x="1232206" y="7572667"/>
            <a:ext cx="4489054" cy="400110"/>
          </a:xfrm>
          <a:prstGeom prst="rect">
            <a:avLst/>
          </a:prstGeom>
          <a:noFill/>
        </p:spPr>
        <p:txBody>
          <a:bodyPr wrap="square" rtlCol="0" anchor="ctr">
            <a:spAutoFit/>
          </a:bodyPr>
          <a:ls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1000" kern="1200">
                <a:solidFill>
                  <a:srgbClr val="3D789F"/>
                </a:solidFill>
                <a:effectLst/>
                <a:latin typeface="Calibri" panose="020F0502020204030204" pitchFamily="34" charset="0"/>
                <a:ea typeface="+mn-ea"/>
                <a:cs typeface="Calibri" panose="020F0502020204030204" pitchFamily="34" charset="0"/>
              </a:rPr>
              <a:t>Elanco and the diagonal</a:t>
            </a:r>
            <a:r>
              <a:rPr lang="en-US" sz="1000" kern="1200" baseline="0">
                <a:solidFill>
                  <a:srgbClr val="3D789F"/>
                </a:solidFill>
                <a:effectLst/>
                <a:latin typeface="Calibri" panose="020F0502020204030204" pitchFamily="34" charset="0"/>
                <a:ea typeface="+mn-ea"/>
                <a:cs typeface="Calibri" panose="020F0502020204030204" pitchFamily="34" charset="0"/>
              </a:rPr>
              <a:t> bar logo are trademarks of Elanco or its affiliates</a:t>
            </a:r>
            <a:endParaRPr lang="en-US" sz="1000" kern="1200">
              <a:solidFill>
                <a:srgbClr val="3D789F"/>
              </a:solidFill>
              <a:effectLst/>
              <a:latin typeface="Calibri" panose="020F0502020204030204" pitchFamily="34" charset="0"/>
              <a:ea typeface="+mn-ea"/>
              <a:cs typeface="Calibri" panose="020F0502020204030204" pitchFamily="34" charset="0"/>
            </a:endParaRPr>
          </a:p>
          <a:p>
            <a:r>
              <a:rPr lang="en-US" sz="1000" kern="1200">
                <a:solidFill>
                  <a:srgbClr val="3D789F"/>
                </a:solidFill>
                <a:effectLst/>
                <a:latin typeface="Calibri" panose="020F0502020204030204" pitchFamily="34" charset="0"/>
                <a:ea typeface="+mn-ea"/>
                <a:cs typeface="Calibri" panose="020F0502020204030204" pitchFamily="34" charset="0"/>
              </a:rPr>
              <a:t>©2020 Elanco</a:t>
            </a:r>
          </a:p>
        </p:txBody>
      </p:sp>
    </p:spTree>
    <p:extLst>
      <p:ext uri="{BB962C8B-B14F-4D97-AF65-F5344CB8AC3E}">
        <p14:creationId xmlns:p14="http://schemas.microsoft.com/office/powerpoint/2010/main" val="1170263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Blu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2" name="Title 1"/>
          <p:cNvSpPr>
            <a:spLocks noGrp="1"/>
          </p:cNvSpPr>
          <p:nvPr>
            <p:ph type="title" hasCustomPrompt="1"/>
          </p:nvPr>
        </p:nvSpPr>
        <p:spPr>
          <a:xfrm>
            <a:off x="771058" y="2506858"/>
            <a:ext cx="7941007" cy="2434601"/>
          </a:xfrm>
        </p:spPr>
        <p:txBody>
          <a:bodyPr anchor="t">
            <a:normAutofit/>
          </a:bodyPr>
          <a:lstStyle>
            <a:lvl1pPr algn="ctr">
              <a:defRPr sz="6000" b="0" cap="none"/>
            </a:lvl1pPr>
          </a:lstStyle>
          <a:p>
            <a:r>
              <a:rPr lang="en-US"/>
              <a:t>Click to edit divider slide title</a:t>
            </a:r>
          </a:p>
        </p:txBody>
      </p:sp>
      <p:sp>
        <p:nvSpPr>
          <p:cNvPr id="3" name="Text Placeholder 2"/>
          <p:cNvSpPr>
            <a:spLocks noGrp="1"/>
          </p:cNvSpPr>
          <p:nvPr>
            <p:ph type="body" idx="1" hasCustomPrompt="1"/>
          </p:nvPr>
        </p:nvSpPr>
        <p:spPr>
          <a:xfrm>
            <a:off x="771058" y="1583040"/>
            <a:ext cx="7941007" cy="923818"/>
          </a:xfrm>
        </p:spPr>
        <p:txBody>
          <a:bodyPr anchor="b">
            <a:normAutofit/>
          </a:bodyPr>
          <a:lstStyle>
            <a:lvl1pPr marL="0" indent="0" algn="ctr">
              <a:buNone/>
              <a:defRPr sz="2200" b="1">
                <a:solidFill>
                  <a:srgbClr val="FFFFFF"/>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a:t>CLICK TO EDIT SUBTITLE</a:t>
            </a:r>
          </a:p>
        </p:txBody>
      </p:sp>
      <p:sp>
        <p:nvSpPr>
          <p:cNvPr id="6" name="Slide Number Placeholder 5"/>
          <p:cNvSpPr>
            <a:spLocks noGrp="1"/>
          </p:cNvSpPr>
          <p:nvPr>
            <p:ph type="sldNum" sz="quarter" idx="12"/>
          </p:nvPr>
        </p:nvSpPr>
        <p:spPr>
          <a:xfrm>
            <a:off x="10710768" y="7553647"/>
            <a:ext cx="3413760" cy="438150"/>
          </a:xfrm>
        </p:spPr>
        <p:txBody>
          <a:bodyPr/>
          <a:lstStyle/>
          <a:p>
            <a:fld id="{2694F789-7FE9-B94A-9313-EAF50DBF8890}" type="slidenum">
              <a:rPr lang="en-US" smtClean="0"/>
              <a:t>‹N›</a:t>
            </a:fld>
            <a:endParaRPr lang="en-US"/>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2657" y="7579442"/>
            <a:ext cx="809549" cy="401726"/>
          </a:xfrm>
          <a:prstGeom prst="rect">
            <a:avLst/>
          </a:prstGeom>
        </p:spPr>
      </p:pic>
      <p:sp>
        <p:nvSpPr>
          <p:cNvPr id="11" name="TextBox 10"/>
          <p:cNvSpPr txBox="1"/>
          <p:nvPr userDrawn="1"/>
        </p:nvSpPr>
        <p:spPr>
          <a:xfrm>
            <a:off x="1232206" y="7572667"/>
            <a:ext cx="4489054" cy="400110"/>
          </a:xfrm>
          <a:prstGeom prst="rect">
            <a:avLst/>
          </a:prstGeom>
          <a:noFill/>
        </p:spPr>
        <p:txBody>
          <a:bodyPr wrap="square" rtlCol="0" anchor="ctr">
            <a:spAutoFit/>
          </a:bodyPr>
          <a:ls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1000" kern="1200">
                <a:solidFill>
                  <a:srgbClr val="3D789F"/>
                </a:solidFill>
                <a:effectLst/>
                <a:latin typeface="Calibri" panose="020F0502020204030204" pitchFamily="34" charset="0"/>
                <a:ea typeface="+mn-ea"/>
                <a:cs typeface="Calibri" panose="020F0502020204030204" pitchFamily="34" charset="0"/>
              </a:rPr>
              <a:t>Elanco and the diagonal</a:t>
            </a:r>
            <a:r>
              <a:rPr lang="en-US" sz="1000" kern="1200" baseline="0">
                <a:solidFill>
                  <a:srgbClr val="3D789F"/>
                </a:solidFill>
                <a:effectLst/>
                <a:latin typeface="Calibri" panose="020F0502020204030204" pitchFamily="34" charset="0"/>
                <a:ea typeface="+mn-ea"/>
                <a:cs typeface="Calibri" panose="020F0502020204030204" pitchFamily="34" charset="0"/>
              </a:rPr>
              <a:t> bar logo are trademarks of Elanco or its affiliates</a:t>
            </a:r>
            <a:endParaRPr lang="en-US" sz="1000" kern="1200">
              <a:solidFill>
                <a:srgbClr val="3D789F"/>
              </a:solidFill>
              <a:effectLst/>
              <a:latin typeface="Calibri" panose="020F0502020204030204" pitchFamily="34" charset="0"/>
              <a:ea typeface="+mn-ea"/>
              <a:cs typeface="Calibri" panose="020F0502020204030204" pitchFamily="34" charset="0"/>
            </a:endParaRPr>
          </a:p>
          <a:p>
            <a:r>
              <a:rPr lang="en-US" sz="1000" kern="1200">
                <a:solidFill>
                  <a:srgbClr val="3D789F"/>
                </a:solidFill>
                <a:effectLst/>
                <a:latin typeface="Calibri" panose="020F0502020204030204" pitchFamily="34" charset="0"/>
                <a:ea typeface="+mn-ea"/>
                <a:cs typeface="Calibri" panose="020F0502020204030204" pitchFamily="34" charset="0"/>
              </a:rPr>
              <a:t>©2020 Elanco</a:t>
            </a:r>
          </a:p>
        </p:txBody>
      </p:sp>
    </p:spTree>
    <p:extLst>
      <p:ext uri="{BB962C8B-B14F-4D97-AF65-F5344CB8AC3E}">
        <p14:creationId xmlns:p14="http://schemas.microsoft.com/office/powerpoint/2010/main" val="19915835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ody-dark_blank-Teal">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2" name="Title 1"/>
          <p:cNvSpPr>
            <a:spLocks noGrp="1"/>
          </p:cNvSpPr>
          <p:nvPr>
            <p:ph type="title" hasCustomPrompt="1"/>
          </p:nvPr>
        </p:nvSpPr>
        <p:spPr/>
        <p:txBody>
          <a:bodyPr/>
          <a:lstStyle>
            <a:lvl1pPr>
              <a:defRPr>
                <a:solidFill>
                  <a:schemeClr val="bg1"/>
                </a:solidFill>
              </a:defRPr>
            </a:lvl1pPr>
          </a:lstStyle>
          <a:p>
            <a:r>
              <a:rPr lang="en-US"/>
              <a:t>CLICK TO EDIT BODY TITLE (use this page if you need a blank background for imagery)</a:t>
            </a:r>
          </a:p>
        </p:txBody>
      </p:sp>
      <p:sp>
        <p:nvSpPr>
          <p:cNvPr id="3" name="Slide Number Placeholder 2"/>
          <p:cNvSpPr>
            <a:spLocks noGrp="1"/>
          </p:cNvSpPr>
          <p:nvPr>
            <p:ph type="sldNum" sz="quarter" idx="10"/>
          </p:nvPr>
        </p:nvSpPr>
        <p:spPr/>
        <p:txBody>
          <a:bodyPr/>
          <a:lstStyle/>
          <a:p>
            <a:fld id="{17FD9226-F898-5242-BCE7-43277A971737}" type="slidenum">
              <a:rPr lang="en-US" smtClean="0"/>
              <a:pPr/>
              <a:t>‹N›</a:t>
            </a:fld>
            <a:endParaRPr lang="en-US"/>
          </a:p>
        </p:txBody>
      </p:sp>
      <p:pic>
        <p:nvPicPr>
          <p:cNvPr id="7" name="Picture 6" descr="elancologo_blue_fla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2657" y="7586386"/>
            <a:ext cx="809549" cy="401726"/>
          </a:xfrm>
          <a:prstGeom prst="rect">
            <a:avLst/>
          </a:prstGeom>
        </p:spPr>
      </p:pic>
      <p:sp>
        <p:nvSpPr>
          <p:cNvPr id="9" name="TextBox 8"/>
          <p:cNvSpPr txBox="1"/>
          <p:nvPr userDrawn="1"/>
        </p:nvSpPr>
        <p:spPr>
          <a:xfrm>
            <a:off x="1232206" y="7572667"/>
            <a:ext cx="4489054" cy="400110"/>
          </a:xfrm>
          <a:prstGeom prst="rect">
            <a:avLst/>
          </a:prstGeom>
          <a:noFill/>
        </p:spPr>
        <p:txBody>
          <a:bodyPr wrap="square" rtlCol="0" anchor="ctr">
            <a:spAutoFit/>
          </a:bodyPr>
          <a:ls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1000" kern="1200">
                <a:solidFill>
                  <a:srgbClr val="3D789F"/>
                </a:solidFill>
                <a:effectLst/>
                <a:latin typeface="Calibri" panose="020F0502020204030204" pitchFamily="34" charset="0"/>
                <a:ea typeface="+mn-ea"/>
                <a:cs typeface="Calibri" panose="020F0502020204030204" pitchFamily="34" charset="0"/>
              </a:rPr>
              <a:t>Elanco and the diagonal</a:t>
            </a:r>
            <a:r>
              <a:rPr lang="en-US" sz="1000" kern="1200" baseline="0">
                <a:solidFill>
                  <a:srgbClr val="3D789F"/>
                </a:solidFill>
                <a:effectLst/>
                <a:latin typeface="Calibri" panose="020F0502020204030204" pitchFamily="34" charset="0"/>
                <a:ea typeface="+mn-ea"/>
                <a:cs typeface="Calibri" panose="020F0502020204030204" pitchFamily="34" charset="0"/>
              </a:rPr>
              <a:t> bar logo are trademarks of Elanco or its affiliates</a:t>
            </a:r>
            <a:endParaRPr lang="en-US" sz="1000" kern="1200">
              <a:solidFill>
                <a:srgbClr val="3D789F"/>
              </a:solidFill>
              <a:effectLst/>
              <a:latin typeface="Calibri" panose="020F0502020204030204" pitchFamily="34" charset="0"/>
              <a:ea typeface="+mn-ea"/>
              <a:cs typeface="Calibri" panose="020F0502020204030204" pitchFamily="34" charset="0"/>
            </a:endParaRPr>
          </a:p>
          <a:p>
            <a:r>
              <a:rPr lang="en-US" sz="1000" kern="1200">
                <a:solidFill>
                  <a:srgbClr val="3D789F"/>
                </a:solidFill>
                <a:effectLst/>
                <a:latin typeface="Calibri" panose="020F0502020204030204" pitchFamily="34" charset="0"/>
                <a:ea typeface="+mn-ea"/>
                <a:cs typeface="Calibri" panose="020F0502020204030204" pitchFamily="34" charset="0"/>
              </a:rPr>
              <a:t>©2020 Elanco</a:t>
            </a:r>
          </a:p>
        </p:txBody>
      </p:sp>
    </p:spTree>
    <p:extLst>
      <p:ext uri="{BB962C8B-B14F-4D97-AF65-F5344CB8AC3E}">
        <p14:creationId xmlns:p14="http://schemas.microsoft.com/office/powerpoint/2010/main" val="1978857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ody-dark_blank-closing_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2" name="Title 1"/>
          <p:cNvSpPr>
            <a:spLocks noGrp="1"/>
          </p:cNvSpPr>
          <p:nvPr>
            <p:ph type="title" hasCustomPrompt="1"/>
          </p:nvPr>
        </p:nvSpPr>
        <p:spPr>
          <a:xfrm>
            <a:off x="731520" y="2811187"/>
            <a:ext cx="13167360" cy="1964014"/>
          </a:xfrm>
        </p:spPr>
        <p:txBody>
          <a:bodyPr anchor="ctr"/>
          <a:lstStyle>
            <a:lvl1pPr algn="ctr">
              <a:defRPr baseline="0">
                <a:solidFill>
                  <a:schemeClr val="bg1"/>
                </a:solidFill>
              </a:defRPr>
            </a:lvl1pPr>
          </a:lstStyle>
          <a:p>
            <a:r>
              <a:rPr lang="en-US"/>
              <a:t>CLICK TO EDIT TEXT (use this page as a closing slide: “QUESTIONS?” or “DISCUSSION”)</a:t>
            </a:r>
          </a:p>
        </p:txBody>
      </p:sp>
      <p:sp>
        <p:nvSpPr>
          <p:cNvPr id="3" name="Slide Number Placeholder 2"/>
          <p:cNvSpPr>
            <a:spLocks noGrp="1"/>
          </p:cNvSpPr>
          <p:nvPr>
            <p:ph type="sldNum" sz="quarter" idx="10"/>
          </p:nvPr>
        </p:nvSpPr>
        <p:spPr/>
        <p:txBody>
          <a:bodyPr/>
          <a:lstStyle/>
          <a:p>
            <a:fld id="{17FD9226-F898-5242-BCE7-43277A971737}" type="slidenum">
              <a:rPr lang="en-US" smtClean="0"/>
              <a:pPr/>
              <a:t>‹N›</a:t>
            </a:fld>
            <a:endParaRPr lang="en-US"/>
          </a:p>
        </p:txBody>
      </p:sp>
      <p:pic>
        <p:nvPicPr>
          <p:cNvPr id="7" name="Picture 6" descr="elancologo_blue_fla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2657" y="7586386"/>
            <a:ext cx="809549" cy="401726"/>
          </a:xfrm>
          <a:prstGeom prst="rect">
            <a:avLst/>
          </a:prstGeom>
        </p:spPr>
      </p:pic>
      <p:sp>
        <p:nvSpPr>
          <p:cNvPr id="9" name="TextBox 8"/>
          <p:cNvSpPr txBox="1"/>
          <p:nvPr userDrawn="1"/>
        </p:nvSpPr>
        <p:spPr>
          <a:xfrm>
            <a:off x="1232206" y="7572667"/>
            <a:ext cx="4489054" cy="400110"/>
          </a:xfrm>
          <a:prstGeom prst="rect">
            <a:avLst/>
          </a:prstGeom>
          <a:noFill/>
        </p:spPr>
        <p:txBody>
          <a:bodyPr wrap="square" rtlCol="0" anchor="ctr">
            <a:spAutoFit/>
          </a:bodyPr>
          <a:ls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1000" kern="1200">
                <a:solidFill>
                  <a:srgbClr val="3D789F"/>
                </a:solidFill>
                <a:effectLst/>
                <a:latin typeface="Calibri" panose="020F0502020204030204" pitchFamily="34" charset="0"/>
                <a:ea typeface="+mn-ea"/>
                <a:cs typeface="Calibri" panose="020F0502020204030204" pitchFamily="34" charset="0"/>
              </a:rPr>
              <a:t>Elanco and the diagonal</a:t>
            </a:r>
            <a:r>
              <a:rPr lang="en-US" sz="1000" kern="1200" baseline="0">
                <a:solidFill>
                  <a:srgbClr val="3D789F"/>
                </a:solidFill>
                <a:effectLst/>
                <a:latin typeface="Calibri" panose="020F0502020204030204" pitchFamily="34" charset="0"/>
                <a:ea typeface="+mn-ea"/>
                <a:cs typeface="Calibri" panose="020F0502020204030204" pitchFamily="34" charset="0"/>
              </a:rPr>
              <a:t> bar logo are trademarks of Elanco or its affiliates</a:t>
            </a:r>
            <a:endParaRPr lang="en-US" sz="1000" kern="1200">
              <a:solidFill>
                <a:srgbClr val="3D789F"/>
              </a:solidFill>
              <a:effectLst/>
              <a:latin typeface="Calibri" panose="020F0502020204030204" pitchFamily="34" charset="0"/>
              <a:ea typeface="+mn-ea"/>
              <a:cs typeface="Calibri" panose="020F0502020204030204" pitchFamily="34" charset="0"/>
            </a:endParaRPr>
          </a:p>
          <a:p>
            <a:r>
              <a:rPr lang="en-US" sz="1000" kern="1200">
                <a:solidFill>
                  <a:srgbClr val="3D789F"/>
                </a:solidFill>
                <a:effectLst/>
                <a:latin typeface="Calibri" panose="020F0502020204030204" pitchFamily="34" charset="0"/>
                <a:ea typeface="+mn-ea"/>
                <a:cs typeface="Calibri" panose="020F0502020204030204" pitchFamily="34" charset="0"/>
              </a:rPr>
              <a:t>©2020 Elanco</a:t>
            </a:r>
          </a:p>
        </p:txBody>
      </p:sp>
    </p:spTree>
    <p:extLst>
      <p:ext uri="{BB962C8B-B14F-4D97-AF65-F5344CB8AC3E}">
        <p14:creationId xmlns:p14="http://schemas.microsoft.com/office/powerpoint/2010/main" val="4854630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pic>
        <p:nvPicPr>
          <p:cNvPr id="9" name="Picture Placeholder 5" descr="A picture containing dog, mammal, wild dog&#10;&#10;Description automatically generated">
            <a:extLst>
              <a:ext uri="{FF2B5EF4-FFF2-40B4-BE49-F238E27FC236}">
                <a16:creationId xmlns:a16="http://schemas.microsoft.com/office/drawing/2014/main" id="{7E5AE028-59AE-4814-932D-B2B9E7B6FF9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4630400" cy="8229600"/>
          </a:xfrm>
          <a:prstGeom prst="rect">
            <a:avLst/>
          </a:prstGeom>
        </p:spPr>
      </p:pic>
      <p:sp>
        <p:nvSpPr>
          <p:cNvPr id="14" name="Freeform: Shape 13">
            <a:extLst>
              <a:ext uri="{FF2B5EF4-FFF2-40B4-BE49-F238E27FC236}">
                <a16:creationId xmlns:a16="http://schemas.microsoft.com/office/drawing/2014/main" id="{E3C20AA5-974B-4C34-9B14-8D288E136EA3}"/>
              </a:ext>
            </a:extLst>
          </p:cNvPr>
          <p:cNvSpPr>
            <a:spLocks noChangeAspect="1"/>
          </p:cNvSpPr>
          <p:nvPr userDrawn="1"/>
        </p:nvSpPr>
        <p:spPr>
          <a:xfrm>
            <a:off x="0" y="0"/>
            <a:ext cx="14626742" cy="2558134"/>
          </a:xfrm>
          <a:custGeom>
            <a:avLst/>
            <a:gdLst>
              <a:gd name="connsiteX0" fmla="*/ 3016800 w 3016799"/>
              <a:gd name="connsiteY0" fmla="*/ 0 h 527621"/>
              <a:gd name="connsiteX1" fmla="*/ 0 w 3016799"/>
              <a:gd name="connsiteY1" fmla="*/ 0 h 527621"/>
              <a:gd name="connsiteX2" fmla="*/ 0 w 3016799"/>
              <a:gd name="connsiteY2" fmla="*/ 527621 h 527621"/>
              <a:gd name="connsiteX3" fmla="*/ 3016800 w 3016799"/>
              <a:gd name="connsiteY3" fmla="*/ 232 h 527621"/>
            </a:gdLst>
            <a:ahLst/>
            <a:cxnLst>
              <a:cxn ang="0">
                <a:pos x="connsiteX0" y="connsiteY0"/>
              </a:cxn>
              <a:cxn ang="0">
                <a:pos x="connsiteX1" y="connsiteY1"/>
              </a:cxn>
              <a:cxn ang="0">
                <a:pos x="connsiteX2" y="connsiteY2"/>
              </a:cxn>
              <a:cxn ang="0">
                <a:pos x="connsiteX3" y="connsiteY3"/>
              </a:cxn>
            </a:cxnLst>
            <a:rect l="l" t="t" r="r" b="b"/>
            <a:pathLst>
              <a:path w="3016799" h="527621">
                <a:moveTo>
                  <a:pt x="3016800" y="0"/>
                </a:moveTo>
                <a:lnTo>
                  <a:pt x="0" y="0"/>
                </a:lnTo>
                <a:lnTo>
                  <a:pt x="0" y="527621"/>
                </a:lnTo>
                <a:lnTo>
                  <a:pt x="3016800" y="232"/>
                </a:lnTo>
                <a:close/>
              </a:path>
            </a:pathLst>
          </a:cu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solidFill>
                <a:schemeClr val="lt1"/>
              </a:solidFill>
              <a:latin typeface="Calibri" panose="020F0502020204030204" pitchFamily="34" charset="0"/>
            </a:endParaRPr>
          </a:p>
        </p:txBody>
      </p:sp>
      <p:pic>
        <p:nvPicPr>
          <p:cNvPr id="15" name="Graphic 14">
            <a:extLst>
              <a:ext uri="{FF2B5EF4-FFF2-40B4-BE49-F238E27FC236}">
                <a16:creationId xmlns:a16="http://schemas.microsoft.com/office/drawing/2014/main" id="{A4691B6C-4908-4DD7-9E41-528AE06D0BB4}"/>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1893099" y="1253741"/>
            <a:ext cx="2737301" cy="1350401"/>
          </a:xfrm>
          <a:prstGeom prst="rect">
            <a:avLst/>
          </a:prstGeom>
        </p:spPr>
      </p:pic>
      <p:sp>
        <p:nvSpPr>
          <p:cNvPr id="2" name="Title 1">
            <a:extLst>
              <a:ext uri="{FF2B5EF4-FFF2-40B4-BE49-F238E27FC236}">
                <a16:creationId xmlns:a16="http://schemas.microsoft.com/office/drawing/2014/main" id="{63336ABC-A68B-47AA-8637-A30E5C19AE60}"/>
              </a:ext>
            </a:extLst>
          </p:cNvPr>
          <p:cNvSpPr>
            <a:spLocks noGrp="1"/>
          </p:cNvSpPr>
          <p:nvPr>
            <p:ph type="ctrTitle" hasCustomPrompt="1"/>
          </p:nvPr>
        </p:nvSpPr>
        <p:spPr>
          <a:xfrm>
            <a:off x="502920" y="731520"/>
            <a:ext cx="6812281" cy="1143000"/>
          </a:xfrm>
        </p:spPr>
        <p:txBody>
          <a:bodyPr anchor="t"/>
          <a:lstStyle>
            <a:lvl1pPr algn="l">
              <a:lnSpc>
                <a:spcPct val="85000"/>
              </a:lnSpc>
              <a:defRPr sz="5760" b="0" spc="-120" baseline="0">
                <a:solidFill>
                  <a:schemeClr val="bg1"/>
                </a:solidFill>
              </a:defRPr>
            </a:lvl1pPr>
          </a:lstStyle>
          <a:p>
            <a:r>
              <a:rPr lang="en-US"/>
              <a:t>Click to add Title</a:t>
            </a:r>
          </a:p>
        </p:txBody>
      </p:sp>
      <p:sp>
        <p:nvSpPr>
          <p:cNvPr id="3" name="Subtitle 2">
            <a:extLst>
              <a:ext uri="{FF2B5EF4-FFF2-40B4-BE49-F238E27FC236}">
                <a16:creationId xmlns:a16="http://schemas.microsoft.com/office/drawing/2014/main" id="{9A3ED149-C23D-40D9-9CE0-C20C9EAC0CF3}"/>
              </a:ext>
            </a:extLst>
          </p:cNvPr>
          <p:cNvSpPr>
            <a:spLocks noGrp="1"/>
          </p:cNvSpPr>
          <p:nvPr>
            <p:ph type="subTitle" idx="1" hasCustomPrompt="1"/>
          </p:nvPr>
        </p:nvSpPr>
        <p:spPr>
          <a:xfrm>
            <a:off x="502920" y="512826"/>
            <a:ext cx="6812281" cy="142646"/>
          </a:xfrm>
        </p:spPr>
        <p:txBody>
          <a:bodyPr anchor="ctr"/>
          <a:lstStyle>
            <a:lvl1pPr marL="0" indent="0" algn="l">
              <a:spcBef>
                <a:spcPts val="0"/>
              </a:spcBef>
              <a:buNone/>
              <a:defRPr sz="1080" b="0" spc="-36" baseline="0">
                <a:solidFill>
                  <a:schemeClr val="bg1"/>
                </a:solidFill>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pPr lvl="0"/>
            <a:r>
              <a:rPr lang="en-US"/>
              <a:t>Click to add Date</a:t>
            </a:r>
          </a:p>
        </p:txBody>
      </p:sp>
      <p:sp>
        <p:nvSpPr>
          <p:cNvPr id="7" name="Date Placeholder 6">
            <a:extLst>
              <a:ext uri="{FF2B5EF4-FFF2-40B4-BE49-F238E27FC236}">
                <a16:creationId xmlns:a16="http://schemas.microsoft.com/office/drawing/2014/main" id="{B6DF1C9F-3F73-4758-BD64-12E6BE1D0A81}"/>
              </a:ext>
            </a:extLst>
          </p:cNvPr>
          <p:cNvSpPr>
            <a:spLocks noGrp="1"/>
          </p:cNvSpPr>
          <p:nvPr>
            <p:ph type="dt" sz="half" idx="10"/>
          </p:nvPr>
        </p:nvSpPr>
        <p:spPr>
          <a:xfrm>
            <a:off x="502915" y="350902"/>
            <a:ext cx="6814109" cy="142646"/>
          </a:xfrm>
        </p:spPr>
        <p:txBody>
          <a:bodyPr/>
          <a:lstStyle>
            <a:lvl1pPr>
              <a:defRPr>
                <a:solidFill>
                  <a:schemeClr val="bg1"/>
                </a:solidFill>
              </a:defRPr>
            </a:lvl1pPr>
          </a:lstStyle>
          <a:p>
            <a:r>
              <a:rPr lang="en-US"/>
              <a:t>Enter title via "insert&gt;header and footer&gt;fixed"</a:t>
            </a:r>
          </a:p>
        </p:txBody>
      </p:sp>
      <p:sp>
        <p:nvSpPr>
          <p:cNvPr id="10" name="Footer Placeholder 8">
            <a:extLst>
              <a:ext uri="{FF2B5EF4-FFF2-40B4-BE49-F238E27FC236}">
                <a16:creationId xmlns:a16="http://schemas.microsoft.com/office/drawing/2014/main" id="{B0088D1D-5267-4765-9CF0-CE95FCE9F60F}"/>
              </a:ext>
            </a:extLst>
          </p:cNvPr>
          <p:cNvSpPr>
            <a:spLocks noGrp="1"/>
          </p:cNvSpPr>
          <p:nvPr>
            <p:ph type="ftr" sz="quarter" idx="11"/>
          </p:nvPr>
        </p:nvSpPr>
        <p:spPr>
          <a:xfrm>
            <a:off x="502920" y="7498080"/>
            <a:ext cx="6814109" cy="274320"/>
          </a:xfrm>
        </p:spPr>
        <p:txBody>
          <a:bodyPr/>
          <a:lstStyle>
            <a:lvl1pPr algn="l">
              <a:defRPr>
                <a:solidFill>
                  <a:schemeClr val="bg1"/>
                </a:solidFill>
              </a:defRPr>
            </a:lvl1pPr>
          </a:lstStyle>
          <a:p>
            <a:endParaRPr lang="en-US"/>
          </a:p>
        </p:txBody>
      </p:sp>
      <p:sp>
        <p:nvSpPr>
          <p:cNvPr id="13" name="Slide Number Placeholder 9">
            <a:extLst>
              <a:ext uri="{FF2B5EF4-FFF2-40B4-BE49-F238E27FC236}">
                <a16:creationId xmlns:a16="http://schemas.microsoft.com/office/drawing/2014/main" id="{8A2F4853-1CB5-4BC1-9D49-5A58838AE142}"/>
              </a:ext>
            </a:extLst>
          </p:cNvPr>
          <p:cNvSpPr>
            <a:spLocks noGrp="1"/>
          </p:cNvSpPr>
          <p:nvPr>
            <p:ph type="sldNum" sz="quarter" idx="12"/>
          </p:nvPr>
        </p:nvSpPr>
        <p:spPr>
          <a:xfrm>
            <a:off x="13826081" y="7805655"/>
            <a:ext cx="301399" cy="163830"/>
          </a:xfrm>
        </p:spPr>
        <p:txBody>
          <a:bodyPr/>
          <a:lstStyle>
            <a:lvl1pPr>
              <a:defRPr>
                <a:solidFill>
                  <a:schemeClr val="bg1"/>
                </a:solidFill>
              </a:defRPr>
            </a:lvl1pPr>
          </a:lstStyle>
          <a:p>
            <a:fld id="{4737D6AF-2FA5-476A-AF60-7A8CDF2E2DFB}" type="slidenum">
              <a:rPr lang="en-US" smtClean="0"/>
              <a:pPr/>
              <a:t>‹N›</a:t>
            </a:fld>
            <a:endParaRPr lang="en-US"/>
          </a:p>
        </p:txBody>
      </p:sp>
      <p:sp>
        <p:nvSpPr>
          <p:cNvPr id="17" name="Footer Placeholder 4">
            <a:extLst>
              <a:ext uri="{FF2B5EF4-FFF2-40B4-BE49-F238E27FC236}">
                <a16:creationId xmlns:a16="http://schemas.microsoft.com/office/drawing/2014/main" id="{22E77985-36DF-42F9-B491-6D5BC221DC91}"/>
              </a:ext>
            </a:extLst>
          </p:cNvPr>
          <p:cNvSpPr txBox="1">
            <a:spLocks/>
          </p:cNvSpPr>
          <p:nvPr userDrawn="1"/>
        </p:nvSpPr>
        <p:spPr>
          <a:xfrm>
            <a:off x="502918" y="7826838"/>
            <a:ext cx="10287002" cy="142646"/>
          </a:xfrm>
          <a:prstGeom prst="rect">
            <a:avLst/>
          </a:prstGeom>
        </p:spPr>
        <p:txBody>
          <a:bodyPr vert="horz" lIns="0" tIns="0" rIns="0" bIns="0" rtlCol="0" anchor="b">
            <a:noAutofit/>
          </a:bodyPr>
          <a:lstStyle>
            <a:defPPr>
              <a:defRPr lang="en-US"/>
            </a:defPPr>
            <a:lvl1pPr marL="0" algn="l" defTabSz="914400" rtl="0" eaLnBrk="1" latinLnBrk="0" hangingPunct="1">
              <a:defRPr sz="9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80">
                <a:solidFill>
                  <a:schemeClr val="bg1">
                    <a:alpha val="50000"/>
                  </a:schemeClr>
                </a:solidFill>
                <a:latin typeface="Calibri" panose="020F0502020204030204" pitchFamily="34" charset="0"/>
              </a:rPr>
              <a:t>© 2021 Elanco or its affiliates</a:t>
            </a:r>
          </a:p>
        </p:txBody>
      </p:sp>
    </p:spTree>
    <p:extLst>
      <p:ext uri="{BB962C8B-B14F-4D97-AF65-F5344CB8AC3E}">
        <p14:creationId xmlns:p14="http://schemas.microsoft.com/office/powerpoint/2010/main" val="125864758"/>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pic>
        <p:nvPicPr>
          <p:cNvPr id="8" name="Picture Placeholder 4" descr="A picture containing ground, outdoor, dirt&#10;&#10;Description automatically generated">
            <a:extLst>
              <a:ext uri="{FF2B5EF4-FFF2-40B4-BE49-F238E27FC236}">
                <a16:creationId xmlns:a16="http://schemas.microsoft.com/office/drawing/2014/main" id="{0941770F-7DB2-43DD-903F-06A2C55145D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4630400" cy="8229600"/>
          </a:xfrm>
          <a:prstGeom prst="rect">
            <a:avLst/>
          </a:prstGeom>
        </p:spPr>
      </p:pic>
      <p:sp>
        <p:nvSpPr>
          <p:cNvPr id="14" name="Freeform: Shape 13">
            <a:extLst>
              <a:ext uri="{FF2B5EF4-FFF2-40B4-BE49-F238E27FC236}">
                <a16:creationId xmlns:a16="http://schemas.microsoft.com/office/drawing/2014/main" id="{E3C20AA5-974B-4C34-9B14-8D288E136EA3}"/>
              </a:ext>
            </a:extLst>
          </p:cNvPr>
          <p:cNvSpPr>
            <a:spLocks noChangeAspect="1"/>
          </p:cNvSpPr>
          <p:nvPr userDrawn="1"/>
        </p:nvSpPr>
        <p:spPr>
          <a:xfrm>
            <a:off x="0" y="0"/>
            <a:ext cx="14626742" cy="2558134"/>
          </a:xfrm>
          <a:custGeom>
            <a:avLst/>
            <a:gdLst>
              <a:gd name="connsiteX0" fmla="*/ 3016800 w 3016799"/>
              <a:gd name="connsiteY0" fmla="*/ 0 h 527621"/>
              <a:gd name="connsiteX1" fmla="*/ 0 w 3016799"/>
              <a:gd name="connsiteY1" fmla="*/ 0 h 527621"/>
              <a:gd name="connsiteX2" fmla="*/ 0 w 3016799"/>
              <a:gd name="connsiteY2" fmla="*/ 527621 h 527621"/>
              <a:gd name="connsiteX3" fmla="*/ 3016800 w 3016799"/>
              <a:gd name="connsiteY3" fmla="*/ 232 h 527621"/>
            </a:gdLst>
            <a:ahLst/>
            <a:cxnLst>
              <a:cxn ang="0">
                <a:pos x="connsiteX0" y="connsiteY0"/>
              </a:cxn>
              <a:cxn ang="0">
                <a:pos x="connsiteX1" y="connsiteY1"/>
              </a:cxn>
              <a:cxn ang="0">
                <a:pos x="connsiteX2" y="connsiteY2"/>
              </a:cxn>
              <a:cxn ang="0">
                <a:pos x="connsiteX3" y="connsiteY3"/>
              </a:cxn>
            </a:cxnLst>
            <a:rect l="l" t="t" r="r" b="b"/>
            <a:pathLst>
              <a:path w="3016799" h="527621">
                <a:moveTo>
                  <a:pt x="3016800" y="0"/>
                </a:moveTo>
                <a:lnTo>
                  <a:pt x="0" y="0"/>
                </a:lnTo>
                <a:lnTo>
                  <a:pt x="0" y="527621"/>
                </a:lnTo>
                <a:lnTo>
                  <a:pt x="3016800" y="232"/>
                </a:lnTo>
                <a:close/>
              </a:path>
            </a:pathLst>
          </a:cu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solidFill>
                <a:schemeClr val="lt1"/>
              </a:solidFill>
              <a:latin typeface="Calibri" panose="020F0502020204030204" pitchFamily="34" charset="0"/>
            </a:endParaRPr>
          </a:p>
        </p:txBody>
      </p:sp>
      <p:pic>
        <p:nvPicPr>
          <p:cNvPr id="15" name="Graphic 14">
            <a:extLst>
              <a:ext uri="{FF2B5EF4-FFF2-40B4-BE49-F238E27FC236}">
                <a16:creationId xmlns:a16="http://schemas.microsoft.com/office/drawing/2014/main" id="{A4691B6C-4908-4DD7-9E41-528AE06D0BB4}"/>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1893099" y="1253741"/>
            <a:ext cx="2737301" cy="1350401"/>
          </a:xfrm>
          <a:prstGeom prst="rect">
            <a:avLst/>
          </a:prstGeom>
        </p:spPr>
      </p:pic>
      <p:sp>
        <p:nvSpPr>
          <p:cNvPr id="2" name="Title 1">
            <a:extLst>
              <a:ext uri="{FF2B5EF4-FFF2-40B4-BE49-F238E27FC236}">
                <a16:creationId xmlns:a16="http://schemas.microsoft.com/office/drawing/2014/main" id="{63336ABC-A68B-47AA-8637-A30E5C19AE60}"/>
              </a:ext>
            </a:extLst>
          </p:cNvPr>
          <p:cNvSpPr>
            <a:spLocks noGrp="1"/>
          </p:cNvSpPr>
          <p:nvPr>
            <p:ph type="ctrTitle" hasCustomPrompt="1"/>
          </p:nvPr>
        </p:nvSpPr>
        <p:spPr>
          <a:xfrm>
            <a:off x="502920" y="731520"/>
            <a:ext cx="6812281" cy="1143000"/>
          </a:xfrm>
        </p:spPr>
        <p:txBody>
          <a:bodyPr anchor="t"/>
          <a:lstStyle>
            <a:lvl1pPr algn="l">
              <a:lnSpc>
                <a:spcPct val="85000"/>
              </a:lnSpc>
              <a:defRPr sz="5760" b="0" spc="-120" baseline="0">
                <a:solidFill>
                  <a:schemeClr val="bg1"/>
                </a:solidFill>
              </a:defRPr>
            </a:lvl1pPr>
          </a:lstStyle>
          <a:p>
            <a:r>
              <a:rPr lang="en-US"/>
              <a:t>Click to add Title</a:t>
            </a:r>
          </a:p>
        </p:txBody>
      </p:sp>
      <p:sp>
        <p:nvSpPr>
          <p:cNvPr id="3" name="Subtitle 2">
            <a:extLst>
              <a:ext uri="{FF2B5EF4-FFF2-40B4-BE49-F238E27FC236}">
                <a16:creationId xmlns:a16="http://schemas.microsoft.com/office/drawing/2014/main" id="{9A3ED149-C23D-40D9-9CE0-C20C9EAC0CF3}"/>
              </a:ext>
            </a:extLst>
          </p:cNvPr>
          <p:cNvSpPr>
            <a:spLocks noGrp="1"/>
          </p:cNvSpPr>
          <p:nvPr>
            <p:ph type="subTitle" idx="1" hasCustomPrompt="1"/>
          </p:nvPr>
        </p:nvSpPr>
        <p:spPr>
          <a:xfrm>
            <a:off x="502920" y="512826"/>
            <a:ext cx="6812281" cy="142646"/>
          </a:xfrm>
        </p:spPr>
        <p:txBody>
          <a:bodyPr anchor="ctr"/>
          <a:lstStyle>
            <a:lvl1pPr marL="0" indent="0" algn="l">
              <a:spcBef>
                <a:spcPts val="0"/>
              </a:spcBef>
              <a:buNone/>
              <a:defRPr sz="1080" b="0" spc="-36" baseline="0">
                <a:solidFill>
                  <a:schemeClr val="bg1"/>
                </a:solidFill>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pPr lvl="0"/>
            <a:r>
              <a:rPr lang="en-US"/>
              <a:t>Click to add Date</a:t>
            </a:r>
          </a:p>
        </p:txBody>
      </p:sp>
      <p:sp>
        <p:nvSpPr>
          <p:cNvPr id="7" name="Date Placeholder 6">
            <a:extLst>
              <a:ext uri="{FF2B5EF4-FFF2-40B4-BE49-F238E27FC236}">
                <a16:creationId xmlns:a16="http://schemas.microsoft.com/office/drawing/2014/main" id="{B6DF1C9F-3F73-4758-BD64-12E6BE1D0A81}"/>
              </a:ext>
            </a:extLst>
          </p:cNvPr>
          <p:cNvSpPr>
            <a:spLocks noGrp="1"/>
          </p:cNvSpPr>
          <p:nvPr>
            <p:ph type="dt" sz="half" idx="10"/>
          </p:nvPr>
        </p:nvSpPr>
        <p:spPr>
          <a:xfrm>
            <a:off x="502915" y="350902"/>
            <a:ext cx="6814109" cy="142646"/>
          </a:xfrm>
        </p:spPr>
        <p:txBody>
          <a:bodyPr/>
          <a:lstStyle>
            <a:lvl1pPr>
              <a:defRPr>
                <a:solidFill>
                  <a:schemeClr val="bg1"/>
                </a:solidFill>
              </a:defRPr>
            </a:lvl1pPr>
          </a:lstStyle>
          <a:p>
            <a:r>
              <a:rPr lang="en-US"/>
              <a:t>Enter title via "insert&gt;header and footer&gt;fixed"</a:t>
            </a:r>
          </a:p>
        </p:txBody>
      </p:sp>
      <p:sp>
        <p:nvSpPr>
          <p:cNvPr id="13" name="Footer Placeholder 8">
            <a:extLst>
              <a:ext uri="{FF2B5EF4-FFF2-40B4-BE49-F238E27FC236}">
                <a16:creationId xmlns:a16="http://schemas.microsoft.com/office/drawing/2014/main" id="{C5413C81-749F-470A-9D21-DFFAE64DF8CB}"/>
              </a:ext>
            </a:extLst>
          </p:cNvPr>
          <p:cNvSpPr>
            <a:spLocks noGrp="1"/>
          </p:cNvSpPr>
          <p:nvPr>
            <p:ph type="ftr" sz="quarter" idx="11"/>
          </p:nvPr>
        </p:nvSpPr>
        <p:spPr>
          <a:xfrm>
            <a:off x="502920" y="7498080"/>
            <a:ext cx="6814109" cy="274320"/>
          </a:xfrm>
        </p:spPr>
        <p:txBody>
          <a:bodyPr/>
          <a:lstStyle>
            <a:lvl1pPr algn="l">
              <a:defRPr>
                <a:solidFill>
                  <a:schemeClr val="bg1"/>
                </a:solidFill>
              </a:defRPr>
            </a:lvl1pPr>
          </a:lstStyle>
          <a:p>
            <a:endParaRPr lang="en-US"/>
          </a:p>
        </p:txBody>
      </p:sp>
      <p:sp>
        <p:nvSpPr>
          <p:cNvPr id="16" name="Slide Number Placeholder 9">
            <a:extLst>
              <a:ext uri="{FF2B5EF4-FFF2-40B4-BE49-F238E27FC236}">
                <a16:creationId xmlns:a16="http://schemas.microsoft.com/office/drawing/2014/main" id="{522A11AC-0071-41B4-A723-45F5BE1C7EC9}"/>
              </a:ext>
            </a:extLst>
          </p:cNvPr>
          <p:cNvSpPr>
            <a:spLocks noGrp="1"/>
          </p:cNvSpPr>
          <p:nvPr>
            <p:ph type="sldNum" sz="quarter" idx="12"/>
          </p:nvPr>
        </p:nvSpPr>
        <p:spPr>
          <a:xfrm>
            <a:off x="13826081" y="7805655"/>
            <a:ext cx="301399" cy="163830"/>
          </a:xfrm>
        </p:spPr>
        <p:txBody>
          <a:bodyPr/>
          <a:lstStyle>
            <a:lvl1pPr>
              <a:defRPr>
                <a:solidFill>
                  <a:schemeClr val="bg1"/>
                </a:solidFill>
              </a:defRPr>
            </a:lvl1pPr>
          </a:lstStyle>
          <a:p>
            <a:fld id="{4737D6AF-2FA5-476A-AF60-7A8CDF2E2DFB}" type="slidenum">
              <a:rPr lang="en-US" smtClean="0"/>
              <a:pPr/>
              <a:t>‹N›</a:t>
            </a:fld>
            <a:endParaRPr lang="en-US"/>
          </a:p>
        </p:txBody>
      </p:sp>
      <p:sp>
        <p:nvSpPr>
          <p:cNvPr id="18" name="Footer Placeholder 4">
            <a:extLst>
              <a:ext uri="{FF2B5EF4-FFF2-40B4-BE49-F238E27FC236}">
                <a16:creationId xmlns:a16="http://schemas.microsoft.com/office/drawing/2014/main" id="{22006DBE-6373-4AB2-9C52-706D86CC946A}"/>
              </a:ext>
            </a:extLst>
          </p:cNvPr>
          <p:cNvSpPr txBox="1">
            <a:spLocks/>
          </p:cNvSpPr>
          <p:nvPr userDrawn="1"/>
        </p:nvSpPr>
        <p:spPr>
          <a:xfrm>
            <a:off x="502918" y="7826838"/>
            <a:ext cx="10287002" cy="142646"/>
          </a:xfrm>
          <a:prstGeom prst="rect">
            <a:avLst/>
          </a:prstGeom>
        </p:spPr>
        <p:txBody>
          <a:bodyPr vert="horz" lIns="0" tIns="0" rIns="0" bIns="0" rtlCol="0" anchor="b">
            <a:noAutofit/>
          </a:bodyPr>
          <a:lstStyle>
            <a:defPPr>
              <a:defRPr lang="en-US"/>
            </a:defPPr>
            <a:lvl1pPr marL="0" algn="l" defTabSz="914400" rtl="0" eaLnBrk="1" latinLnBrk="0" hangingPunct="1">
              <a:defRPr sz="9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80">
                <a:solidFill>
                  <a:schemeClr val="bg1">
                    <a:alpha val="75000"/>
                  </a:schemeClr>
                </a:solidFill>
                <a:latin typeface="Calibri" panose="020F0502020204030204" pitchFamily="34" charset="0"/>
              </a:rPr>
              <a:t>© 2021 Elanco or its affiliates</a:t>
            </a:r>
          </a:p>
        </p:txBody>
      </p:sp>
    </p:spTree>
    <p:extLst>
      <p:ext uri="{BB962C8B-B14F-4D97-AF65-F5344CB8AC3E}">
        <p14:creationId xmlns:p14="http://schemas.microsoft.com/office/powerpoint/2010/main" val="3619997223"/>
      </p:ext>
    </p:extLst>
  </p:cSld>
  <p:clrMapOvr>
    <a:masterClrMapping/>
  </p:clrMapOvr>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sp>
        <p:nvSpPr>
          <p:cNvPr id="16" name="Picture Placeholder 18">
            <a:extLst>
              <a:ext uri="{FF2B5EF4-FFF2-40B4-BE49-F238E27FC236}">
                <a16:creationId xmlns:a16="http://schemas.microsoft.com/office/drawing/2014/main" id="{A8A9833F-54C9-4C9F-9A52-61AC7EC734C0}"/>
              </a:ext>
            </a:extLst>
          </p:cNvPr>
          <p:cNvSpPr>
            <a:spLocks noGrp="1"/>
          </p:cNvSpPr>
          <p:nvPr>
            <p:ph type="pic" idx="15" hasCustomPrompt="1"/>
          </p:nvPr>
        </p:nvSpPr>
        <p:spPr>
          <a:xfrm>
            <a:off x="0" y="0"/>
            <a:ext cx="14630400" cy="8229600"/>
          </a:xfrm>
          <a:prstGeom prst="rect">
            <a:avLst/>
          </a:prstGeom>
          <a:solidFill>
            <a:schemeClr val="accent6"/>
          </a:solidFill>
        </p:spPr>
        <p:txBody>
          <a:bodyPr wrap="square" lIns="365760" anchor="ctr">
            <a:noAutofit/>
          </a:bodyPr>
          <a:lstStyle>
            <a:lvl1pPr marL="0" indent="0">
              <a:buNone/>
              <a:defRPr sz="1920">
                <a:solidFill>
                  <a:schemeClr val="bg1"/>
                </a:solidFill>
              </a:defRPr>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a:t>Click icon to add picture. Send to back if necessary.</a:t>
            </a:r>
          </a:p>
        </p:txBody>
      </p:sp>
      <p:sp>
        <p:nvSpPr>
          <p:cNvPr id="17" name="Text Placeholder 16">
            <a:extLst>
              <a:ext uri="{FF2B5EF4-FFF2-40B4-BE49-F238E27FC236}">
                <a16:creationId xmlns:a16="http://schemas.microsoft.com/office/drawing/2014/main" id="{B50D49E8-53D2-4884-A2B7-02CF718497D5}"/>
              </a:ext>
            </a:extLst>
          </p:cNvPr>
          <p:cNvSpPr>
            <a:spLocks noGrp="1"/>
          </p:cNvSpPr>
          <p:nvPr>
            <p:ph type="body" sz="quarter" idx="16" hasCustomPrompt="1"/>
          </p:nvPr>
        </p:nvSpPr>
        <p:spPr>
          <a:xfrm>
            <a:off x="0" y="0"/>
            <a:ext cx="14624914" cy="2558134"/>
          </a:xfrm>
          <a:custGeom>
            <a:avLst/>
            <a:gdLst>
              <a:gd name="connsiteX0" fmla="*/ 0 w 12187428"/>
              <a:gd name="connsiteY0" fmla="*/ 0 h 2131778"/>
              <a:gd name="connsiteX1" fmla="*/ 12187428 w 12187428"/>
              <a:gd name="connsiteY1" fmla="*/ 0 h 2131778"/>
              <a:gd name="connsiteX2" fmla="*/ 12187428 w 12187428"/>
              <a:gd name="connsiteY2" fmla="*/ 1205 h 2131778"/>
              <a:gd name="connsiteX3" fmla="*/ 0 w 12187428"/>
              <a:gd name="connsiteY3" fmla="*/ 2131778 h 2131778"/>
            </a:gdLst>
            <a:ahLst/>
            <a:cxnLst>
              <a:cxn ang="0">
                <a:pos x="connsiteX0" y="connsiteY0"/>
              </a:cxn>
              <a:cxn ang="0">
                <a:pos x="connsiteX1" y="connsiteY1"/>
              </a:cxn>
              <a:cxn ang="0">
                <a:pos x="connsiteX2" y="connsiteY2"/>
              </a:cxn>
              <a:cxn ang="0">
                <a:pos x="connsiteX3" y="connsiteY3"/>
              </a:cxn>
            </a:cxnLst>
            <a:rect l="l" t="t" r="r" b="b"/>
            <a:pathLst>
              <a:path w="12187428" h="2131778">
                <a:moveTo>
                  <a:pt x="0" y="0"/>
                </a:moveTo>
                <a:lnTo>
                  <a:pt x="12187428" y="0"/>
                </a:lnTo>
                <a:lnTo>
                  <a:pt x="12187428" y="1205"/>
                </a:lnTo>
                <a:lnTo>
                  <a:pt x="0" y="2131778"/>
                </a:lnTo>
                <a:close/>
              </a:path>
            </a:pathLst>
          </a:custGeom>
          <a:solidFill>
            <a:schemeClr val="accent2">
              <a:alpha val="75000"/>
            </a:schemeClr>
          </a:solidFill>
        </p:spPr>
        <p:txBody>
          <a:bodyPr wrap="square">
            <a:noAutofit/>
          </a:bodyPr>
          <a:lstStyle>
            <a:lvl1pPr marL="0" indent="0">
              <a:buNone/>
              <a:defRPr sz="720">
                <a:noFill/>
              </a:defRPr>
            </a:lvl1pPr>
            <a:lvl2pPr marL="280034" indent="0">
              <a:buNone/>
              <a:defRPr sz="720"/>
            </a:lvl2pPr>
            <a:lvl3pPr marL="548640" indent="0">
              <a:buNone/>
              <a:defRPr sz="720"/>
            </a:lvl3pPr>
            <a:lvl4pPr marL="828674" indent="0">
              <a:buNone/>
              <a:defRPr sz="720"/>
            </a:lvl4pPr>
            <a:lvl5pPr marL="1097280" indent="0">
              <a:buNone/>
              <a:defRPr sz="720"/>
            </a:lvl5pPr>
          </a:lstStyle>
          <a:p>
            <a:pPr lvl="0"/>
            <a:r>
              <a:rPr lang="en-US"/>
              <a:t> </a:t>
            </a:r>
          </a:p>
        </p:txBody>
      </p:sp>
      <p:sp>
        <p:nvSpPr>
          <p:cNvPr id="2" name="Title 1">
            <a:extLst>
              <a:ext uri="{FF2B5EF4-FFF2-40B4-BE49-F238E27FC236}">
                <a16:creationId xmlns:a16="http://schemas.microsoft.com/office/drawing/2014/main" id="{63336ABC-A68B-47AA-8637-A30E5C19AE60}"/>
              </a:ext>
            </a:extLst>
          </p:cNvPr>
          <p:cNvSpPr>
            <a:spLocks noGrp="1"/>
          </p:cNvSpPr>
          <p:nvPr>
            <p:ph type="ctrTitle" hasCustomPrompt="1"/>
          </p:nvPr>
        </p:nvSpPr>
        <p:spPr>
          <a:xfrm>
            <a:off x="502919" y="731520"/>
            <a:ext cx="6814109" cy="1143000"/>
          </a:xfrm>
        </p:spPr>
        <p:txBody>
          <a:bodyPr anchor="t"/>
          <a:lstStyle>
            <a:lvl1pPr algn="l">
              <a:lnSpc>
                <a:spcPct val="85000"/>
              </a:lnSpc>
              <a:defRPr sz="5760" b="0" spc="-120" baseline="0">
                <a:solidFill>
                  <a:schemeClr val="bg1"/>
                </a:solidFill>
              </a:defRPr>
            </a:lvl1pPr>
          </a:lstStyle>
          <a:p>
            <a:r>
              <a:rPr lang="en-US"/>
              <a:t>Click to add Title</a:t>
            </a:r>
          </a:p>
        </p:txBody>
      </p:sp>
      <p:sp>
        <p:nvSpPr>
          <p:cNvPr id="3" name="Subtitle 2">
            <a:extLst>
              <a:ext uri="{FF2B5EF4-FFF2-40B4-BE49-F238E27FC236}">
                <a16:creationId xmlns:a16="http://schemas.microsoft.com/office/drawing/2014/main" id="{9A3ED149-C23D-40D9-9CE0-C20C9EAC0CF3}"/>
              </a:ext>
            </a:extLst>
          </p:cNvPr>
          <p:cNvSpPr>
            <a:spLocks noGrp="1"/>
          </p:cNvSpPr>
          <p:nvPr>
            <p:ph type="subTitle" idx="1" hasCustomPrompt="1"/>
          </p:nvPr>
        </p:nvSpPr>
        <p:spPr>
          <a:xfrm>
            <a:off x="502919" y="512826"/>
            <a:ext cx="6814109" cy="142646"/>
          </a:xfrm>
        </p:spPr>
        <p:txBody>
          <a:bodyPr anchor="ctr"/>
          <a:lstStyle>
            <a:lvl1pPr marL="0" indent="0" algn="l">
              <a:spcBef>
                <a:spcPts val="0"/>
              </a:spcBef>
              <a:buNone/>
              <a:defRPr sz="1080" b="0" spc="-36" baseline="0">
                <a:solidFill>
                  <a:schemeClr val="bg1"/>
                </a:solidFill>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pPr lvl="0"/>
            <a:r>
              <a:rPr lang="en-US"/>
              <a:t>Click to add Date</a:t>
            </a:r>
          </a:p>
        </p:txBody>
      </p:sp>
      <p:sp>
        <p:nvSpPr>
          <p:cNvPr id="23" name="Text Placeholder 7">
            <a:extLst>
              <a:ext uri="{FF2B5EF4-FFF2-40B4-BE49-F238E27FC236}">
                <a16:creationId xmlns:a16="http://schemas.microsoft.com/office/drawing/2014/main" id="{91585FE8-A078-45B0-9F16-525BDFCF4F97}"/>
              </a:ext>
            </a:extLst>
          </p:cNvPr>
          <p:cNvSpPr>
            <a:spLocks noGrp="1"/>
          </p:cNvSpPr>
          <p:nvPr>
            <p:ph type="body" sz="quarter" idx="17" hasCustomPrompt="1"/>
          </p:nvPr>
        </p:nvSpPr>
        <p:spPr>
          <a:xfrm>
            <a:off x="11887200" y="1253741"/>
            <a:ext cx="2743200" cy="1349654"/>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720">
                <a:noFill/>
              </a:defRPr>
            </a:lvl1pPr>
            <a:lvl2pPr marL="280034" indent="0">
              <a:buNone/>
              <a:defRPr sz="720"/>
            </a:lvl2pPr>
            <a:lvl3pPr marL="548640" indent="0">
              <a:buNone/>
              <a:defRPr sz="720"/>
            </a:lvl3pPr>
            <a:lvl4pPr marL="828674" indent="0">
              <a:buNone/>
              <a:defRPr sz="720"/>
            </a:lvl4pPr>
            <a:lvl5pPr marL="1097280" indent="0">
              <a:buNone/>
              <a:defRPr sz="720"/>
            </a:lvl5pPr>
          </a:lstStyle>
          <a:p>
            <a:pPr lvl="0"/>
            <a:r>
              <a:rPr lang="en-US"/>
              <a:t> </a:t>
            </a:r>
          </a:p>
        </p:txBody>
      </p:sp>
      <p:sp>
        <p:nvSpPr>
          <p:cNvPr id="11" name="Date Placeholder 6">
            <a:extLst>
              <a:ext uri="{FF2B5EF4-FFF2-40B4-BE49-F238E27FC236}">
                <a16:creationId xmlns:a16="http://schemas.microsoft.com/office/drawing/2014/main" id="{1660913A-8A9E-4E5D-9167-9CEF11CE2455}"/>
              </a:ext>
            </a:extLst>
          </p:cNvPr>
          <p:cNvSpPr>
            <a:spLocks noGrp="1"/>
          </p:cNvSpPr>
          <p:nvPr>
            <p:ph type="dt" sz="half" idx="19"/>
          </p:nvPr>
        </p:nvSpPr>
        <p:spPr>
          <a:xfrm>
            <a:off x="502915" y="350902"/>
            <a:ext cx="6814109" cy="142646"/>
          </a:xfrm>
        </p:spPr>
        <p:txBody>
          <a:bodyPr/>
          <a:lstStyle>
            <a:lvl1pPr>
              <a:defRPr>
                <a:solidFill>
                  <a:schemeClr val="bg1"/>
                </a:solidFill>
              </a:defRPr>
            </a:lvl1pPr>
          </a:lstStyle>
          <a:p>
            <a:r>
              <a:rPr lang="en-US"/>
              <a:t>Enter title via "insert&gt;header and footer&gt;fixed"</a:t>
            </a:r>
          </a:p>
        </p:txBody>
      </p:sp>
      <p:sp>
        <p:nvSpPr>
          <p:cNvPr id="10" name="Footer Placeholder 8">
            <a:extLst>
              <a:ext uri="{FF2B5EF4-FFF2-40B4-BE49-F238E27FC236}">
                <a16:creationId xmlns:a16="http://schemas.microsoft.com/office/drawing/2014/main" id="{2A276315-B42B-4263-9769-CA5F879939C8}"/>
              </a:ext>
            </a:extLst>
          </p:cNvPr>
          <p:cNvSpPr>
            <a:spLocks noGrp="1"/>
          </p:cNvSpPr>
          <p:nvPr>
            <p:ph type="ftr" sz="quarter" idx="11"/>
          </p:nvPr>
        </p:nvSpPr>
        <p:spPr>
          <a:xfrm>
            <a:off x="502920" y="7498080"/>
            <a:ext cx="6814109" cy="274320"/>
          </a:xfrm>
        </p:spPr>
        <p:txBody>
          <a:bodyPr/>
          <a:lstStyle>
            <a:lvl1pPr algn="l">
              <a:defRPr>
                <a:solidFill>
                  <a:schemeClr val="bg1"/>
                </a:solidFill>
              </a:defRPr>
            </a:lvl1pPr>
          </a:lstStyle>
          <a:p>
            <a:endParaRPr lang="en-US"/>
          </a:p>
        </p:txBody>
      </p:sp>
      <p:sp>
        <p:nvSpPr>
          <p:cNvPr id="14" name="Slide Number Placeholder 9">
            <a:extLst>
              <a:ext uri="{FF2B5EF4-FFF2-40B4-BE49-F238E27FC236}">
                <a16:creationId xmlns:a16="http://schemas.microsoft.com/office/drawing/2014/main" id="{B786E36A-2D5B-4369-89B1-C3864FA37709}"/>
              </a:ext>
            </a:extLst>
          </p:cNvPr>
          <p:cNvSpPr>
            <a:spLocks noGrp="1"/>
          </p:cNvSpPr>
          <p:nvPr>
            <p:ph type="sldNum" sz="quarter" idx="12"/>
          </p:nvPr>
        </p:nvSpPr>
        <p:spPr>
          <a:xfrm>
            <a:off x="13826081" y="7805655"/>
            <a:ext cx="301399" cy="163830"/>
          </a:xfrm>
        </p:spPr>
        <p:txBody>
          <a:bodyPr/>
          <a:lstStyle>
            <a:lvl1pPr>
              <a:defRPr>
                <a:solidFill>
                  <a:schemeClr val="bg1"/>
                </a:solidFill>
              </a:defRPr>
            </a:lvl1pPr>
          </a:lstStyle>
          <a:p>
            <a:fld id="{4737D6AF-2FA5-476A-AF60-7A8CDF2E2DFB}" type="slidenum">
              <a:rPr lang="en-US" smtClean="0"/>
              <a:pPr/>
              <a:t>‹N›</a:t>
            </a:fld>
            <a:endParaRPr lang="en-US"/>
          </a:p>
        </p:txBody>
      </p:sp>
      <p:sp>
        <p:nvSpPr>
          <p:cNvPr id="6" name="Text Placeholder 5">
            <a:extLst>
              <a:ext uri="{FF2B5EF4-FFF2-40B4-BE49-F238E27FC236}">
                <a16:creationId xmlns:a16="http://schemas.microsoft.com/office/drawing/2014/main" id="{C59822E1-0DDA-41EC-B414-03444607392C}"/>
              </a:ext>
            </a:extLst>
          </p:cNvPr>
          <p:cNvSpPr>
            <a:spLocks noGrp="1"/>
          </p:cNvSpPr>
          <p:nvPr>
            <p:ph type="body" sz="quarter" idx="20"/>
          </p:nvPr>
        </p:nvSpPr>
        <p:spPr>
          <a:xfrm>
            <a:off x="418962" y="7765749"/>
            <a:ext cx="2340865" cy="292498"/>
          </a:xfrm>
          <a:blipFill dpi="0" rotWithShape="1">
            <a:blip r:embed="rId3" cstate="email">
              <a:extLst>
                <a:ext uri="{28A0092B-C50C-407E-A947-70E740481C1C}">
                  <a14:useLocalDpi xmlns:a14="http://schemas.microsoft.com/office/drawing/2010/main"/>
                </a:ext>
              </a:extLst>
            </a:blip>
            <a:srcRect/>
            <a:stretch>
              <a:fillRect/>
            </a:stretch>
          </a:blipFill>
        </p:spPr>
        <p:txBody>
          <a:bodyPr/>
          <a:lstStyle>
            <a:lvl1pPr marL="0" indent="0">
              <a:buNone/>
              <a:defRPr sz="960">
                <a:noFill/>
              </a:defRPr>
            </a:lvl1pPr>
          </a:lstStyle>
          <a:p>
            <a:pPr lvl="0"/>
            <a:r>
              <a:rPr lang="it-IT"/>
              <a:t>Fare clic per modificare gli stili del testo dello schema</a:t>
            </a:r>
          </a:p>
        </p:txBody>
      </p:sp>
    </p:spTree>
    <p:extLst>
      <p:ext uri="{BB962C8B-B14F-4D97-AF65-F5344CB8AC3E}">
        <p14:creationId xmlns:p14="http://schemas.microsoft.com/office/powerpoint/2010/main" val="2940028646"/>
      </p:ext>
    </p:extLst>
  </p:cSld>
  <p:clrMapOvr>
    <a:masterClrMapping/>
  </p:clrMapOvr>
  <p:hf hdr="0" dt="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pic>
        <p:nvPicPr>
          <p:cNvPr id="11" name="Picture Placeholder 4" descr="A black cat on a person's shoulder&#10;&#10;Description automatically generated with low confidence">
            <a:extLst>
              <a:ext uri="{FF2B5EF4-FFF2-40B4-BE49-F238E27FC236}">
                <a16:creationId xmlns:a16="http://schemas.microsoft.com/office/drawing/2014/main" id="{DE466653-1F1D-4C83-961E-45D47B586CF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4630400" cy="8229600"/>
          </a:xfrm>
          <a:prstGeom prst="rect">
            <a:avLst/>
          </a:prstGeom>
        </p:spPr>
      </p:pic>
      <p:sp>
        <p:nvSpPr>
          <p:cNvPr id="12" name="Freeform: Shape 11">
            <a:extLst>
              <a:ext uri="{FF2B5EF4-FFF2-40B4-BE49-F238E27FC236}">
                <a16:creationId xmlns:a16="http://schemas.microsoft.com/office/drawing/2014/main" id="{EE172349-FAA8-4BE3-A4B5-5DAF44C3839D}"/>
              </a:ext>
            </a:extLst>
          </p:cNvPr>
          <p:cNvSpPr>
            <a:spLocks noChangeAspect="1"/>
          </p:cNvSpPr>
          <p:nvPr userDrawn="1"/>
        </p:nvSpPr>
        <p:spPr>
          <a:xfrm>
            <a:off x="1829" y="5671466"/>
            <a:ext cx="14626742" cy="2558134"/>
          </a:xfrm>
          <a:custGeom>
            <a:avLst/>
            <a:gdLst>
              <a:gd name="connsiteX0" fmla="*/ 0 w 3016799"/>
              <a:gd name="connsiteY0" fmla="*/ 527621 h 527621"/>
              <a:gd name="connsiteX1" fmla="*/ 3016800 w 3016799"/>
              <a:gd name="connsiteY1" fmla="*/ 527621 h 527621"/>
              <a:gd name="connsiteX2" fmla="*/ 3016800 w 3016799"/>
              <a:gd name="connsiteY2" fmla="*/ 0 h 527621"/>
              <a:gd name="connsiteX3" fmla="*/ 0 w 3016799"/>
              <a:gd name="connsiteY3" fmla="*/ 527390 h 527621"/>
            </a:gdLst>
            <a:ahLst/>
            <a:cxnLst>
              <a:cxn ang="0">
                <a:pos x="connsiteX0" y="connsiteY0"/>
              </a:cxn>
              <a:cxn ang="0">
                <a:pos x="connsiteX1" y="connsiteY1"/>
              </a:cxn>
              <a:cxn ang="0">
                <a:pos x="connsiteX2" y="connsiteY2"/>
              </a:cxn>
              <a:cxn ang="0">
                <a:pos x="connsiteX3" y="connsiteY3"/>
              </a:cxn>
            </a:cxnLst>
            <a:rect l="l" t="t" r="r" b="b"/>
            <a:pathLst>
              <a:path w="3016799" h="527621">
                <a:moveTo>
                  <a:pt x="0" y="527621"/>
                </a:moveTo>
                <a:lnTo>
                  <a:pt x="3016800" y="527621"/>
                </a:lnTo>
                <a:lnTo>
                  <a:pt x="3016800" y="0"/>
                </a:lnTo>
                <a:lnTo>
                  <a:pt x="0" y="527390"/>
                </a:lnTo>
                <a:close/>
              </a:path>
            </a:pathLst>
          </a:custGeom>
          <a:solidFill>
            <a:schemeClr val="accent1"/>
          </a:solidFill>
          <a:ln w="11569" cap="flat">
            <a:noFill/>
            <a:prstDash val="solid"/>
            <a:miter/>
          </a:ln>
        </p:spPr>
        <p:txBody>
          <a:bodyPr rtlCol="0" anchor="ctr"/>
          <a:lstStyle/>
          <a:p>
            <a:endParaRPr lang="en-US" sz="3120">
              <a:latin typeface="Calibri" panose="020F0502020204030204" pitchFamily="34" charset="0"/>
            </a:endParaRPr>
          </a:p>
        </p:txBody>
      </p:sp>
      <p:sp>
        <p:nvSpPr>
          <p:cNvPr id="14" name="Freeform: Shape 13">
            <a:extLst>
              <a:ext uri="{FF2B5EF4-FFF2-40B4-BE49-F238E27FC236}">
                <a16:creationId xmlns:a16="http://schemas.microsoft.com/office/drawing/2014/main" id="{E3C20AA5-974B-4C34-9B14-8D288E136EA3}"/>
              </a:ext>
            </a:extLst>
          </p:cNvPr>
          <p:cNvSpPr>
            <a:spLocks noChangeAspect="1"/>
          </p:cNvSpPr>
          <p:nvPr userDrawn="1"/>
        </p:nvSpPr>
        <p:spPr>
          <a:xfrm>
            <a:off x="0" y="0"/>
            <a:ext cx="14626742" cy="2558134"/>
          </a:xfrm>
          <a:custGeom>
            <a:avLst/>
            <a:gdLst>
              <a:gd name="connsiteX0" fmla="*/ 3016800 w 3016799"/>
              <a:gd name="connsiteY0" fmla="*/ 0 h 527621"/>
              <a:gd name="connsiteX1" fmla="*/ 0 w 3016799"/>
              <a:gd name="connsiteY1" fmla="*/ 0 h 527621"/>
              <a:gd name="connsiteX2" fmla="*/ 0 w 3016799"/>
              <a:gd name="connsiteY2" fmla="*/ 527621 h 527621"/>
              <a:gd name="connsiteX3" fmla="*/ 3016800 w 3016799"/>
              <a:gd name="connsiteY3" fmla="*/ 232 h 527621"/>
            </a:gdLst>
            <a:ahLst/>
            <a:cxnLst>
              <a:cxn ang="0">
                <a:pos x="connsiteX0" y="connsiteY0"/>
              </a:cxn>
              <a:cxn ang="0">
                <a:pos x="connsiteX1" y="connsiteY1"/>
              </a:cxn>
              <a:cxn ang="0">
                <a:pos x="connsiteX2" y="connsiteY2"/>
              </a:cxn>
              <a:cxn ang="0">
                <a:pos x="connsiteX3" y="connsiteY3"/>
              </a:cxn>
            </a:cxnLst>
            <a:rect l="l" t="t" r="r" b="b"/>
            <a:pathLst>
              <a:path w="3016799" h="527621">
                <a:moveTo>
                  <a:pt x="3016800" y="0"/>
                </a:moveTo>
                <a:lnTo>
                  <a:pt x="0" y="0"/>
                </a:lnTo>
                <a:lnTo>
                  <a:pt x="0" y="527621"/>
                </a:lnTo>
                <a:lnTo>
                  <a:pt x="3016800" y="23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solidFill>
                <a:schemeClr val="lt1"/>
              </a:solidFill>
              <a:latin typeface="Calibri" panose="020F0502020204030204" pitchFamily="34" charset="0"/>
            </a:endParaRPr>
          </a:p>
        </p:txBody>
      </p:sp>
      <p:pic>
        <p:nvPicPr>
          <p:cNvPr id="15" name="Graphic 14">
            <a:extLst>
              <a:ext uri="{FF2B5EF4-FFF2-40B4-BE49-F238E27FC236}">
                <a16:creationId xmlns:a16="http://schemas.microsoft.com/office/drawing/2014/main" id="{A4691B6C-4908-4DD7-9E41-528AE06D0BB4}"/>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1893099" y="1253741"/>
            <a:ext cx="2737301" cy="1350401"/>
          </a:xfrm>
          <a:prstGeom prst="rect">
            <a:avLst/>
          </a:prstGeom>
        </p:spPr>
      </p:pic>
      <p:sp>
        <p:nvSpPr>
          <p:cNvPr id="2" name="Title 1">
            <a:extLst>
              <a:ext uri="{FF2B5EF4-FFF2-40B4-BE49-F238E27FC236}">
                <a16:creationId xmlns:a16="http://schemas.microsoft.com/office/drawing/2014/main" id="{63336ABC-A68B-47AA-8637-A30E5C19AE60}"/>
              </a:ext>
            </a:extLst>
          </p:cNvPr>
          <p:cNvSpPr>
            <a:spLocks noGrp="1"/>
          </p:cNvSpPr>
          <p:nvPr>
            <p:ph type="ctrTitle" hasCustomPrompt="1"/>
          </p:nvPr>
        </p:nvSpPr>
        <p:spPr>
          <a:xfrm>
            <a:off x="502920" y="731520"/>
            <a:ext cx="6812281" cy="1143000"/>
          </a:xfrm>
        </p:spPr>
        <p:txBody>
          <a:bodyPr anchor="t"/>
          <a:lstStyle>
            <a:lvl1pPr algn="l">
              <a:lnSpc>
                <a:spcPct val="85000"/>
              </a:lnSpc>
              <a:defRPr sz="5280" b="1" spc="-300" baseline="0">
                <a:solidFill>
                  <a:schemeClr val="tx2"/>
                </a:solidFill>
              </a:defRPr>
            </a:lvl1pPr>
          </a:lstStyle>
          <a:p>
            <a:r>
              <a:rPr lang="en-US"/>
              <a:t>Click to add Title</a:t>
            </a:r>
          </a:p>
        </p:txBody>
      </p:sp>
      <p:sp>
        <p:nvSpPr>
          <p:cNvPr id="3" name="Subtitle 2">
            <a:extLst>
              <a:ext uri="{FF2B5EF4-FFF2-40B4-BE49-F238E27FC236}">
                <a16:creationId xmlns:a16="http://schemas.microsoft.com/office/drawing/2014/main" id="{9A3ED149-C23D-40D9-9CE0-C20C9EAC0CF3}"/>
              </a:ext>
            </a:extLst>
          </p:cNvPr>
          <p:cNvSpPr>
            <a:spLocks noGrp="1"/>
          </p:cNvSpPr>
          <p:nvPr>
            <p:ph type="subTitle" idx="1" hasCustomPrompt="1"/>
          </p:nvPr>
        </p:nvSpPr>
        <p:spPr>
          <a:xfrm>
            <a:off x="502920" y="512826"/>
            <a:ext cx="6812281" cy="142646"/>
          </a:xfrm>
        </p:spPr>
        <p:txBody>
          <a:bodyPr anchor="ctr"/>
          <a:lstStyle>
            <a:lvl1pPr marL="0" indent="0" algn="l">
              <a:spcBef>
                <a:spcPts val="0"/>
              </a:spcBef>
              <a:buNone/>
              <a:defRPr sz="1080" b="0" spc="-36" baseline="0">
                <a:solidFill>
                  <a:schemeClr val="tx2"/>
                </a:solidFill>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pPr lvl="0"/>
            <a:r>
              <a:rPr lang="en-US"/>
              <a:t>Click to add Date</a:t>
            </a:r>
          </a:p>
        </p:txBody>
      </p:sp>
      <p:sp>
        <p:nvSpPr>
          <p:cNvPr id="24" name="Text Placeholder 4">
            <a:extLst>
              <a:ext uri="{FF2B5EF4-FFF2-40B4-BE49-F238E27FC236}">
                <a16:creationId xmlns:a16="http://schemas.microsoft.com/office/drawing/2014/main" id="{508AD190-1A46-4A5E-98E3-C5E7850C4E3E}"/>
              </a:ext>
            </a:extLst>
          </p:cNvPr>
          <p:cNvSpPr>
            <a:spLocks noGrp="1"/>
          </p:cNvSpPr>
          <p:nvPr>
            <p:ph type="body" sz="quarter" idx="13" hasCustomPrompt="1"/>
          </p:nvPr>
        </p:nvSpPr>
        <p:spPr>
          <a:xfrm>
            <a:off x="7315200" y="6770633"/>
            <a:ext cx="6812280" cy="373075"/>
          </a:xfrm>
        </p:spPr>
        <p:txBody>
          <a:bodyPr/>
          <a:lstStyle>
            <a:lvl1pPr marL="0" indent="0" algn="r">
              <a:lnSpc>
                <a:spcPct val="90000"/>
              </a:lnSpc>
              <a:spcBef>
                <a:spcPts val="0"/>
              </a:spcBef>
              <a:buNone/>
              <a:defRPr sz="2640" b="1" spc="-60" baseline="0">
                <a:solidFill>
                  <a:schemeClr val="bg1"/>
                </a:solidFill>
              </a:defRPr>
            </a:lvl1pPr>
            <a:lvl2pPr marL="280034" indent="0" algn="r">
              <a:buNone/>
              <a:defRPr>
                <a:solidFill>
                  <a:schemeClr val="bg1"/>
                </a:solidFill>
              </a:defRPr>
            </a:lvl2pPr>
            <a:lvl3pPr marL="548640" indent="0" algn="r">
              <a:buNone/>
              <a:defRPr>
                <a:solidFill>
                  <a:schemeClr val="bg1"/>
                </a:solidFill>
              </a:defRPr>
            </a:lvl3pPr>
            <a:lvl4pPr marL="828674" indent="0" algn="r">
              <a:buNone/>
              <a:defRPr>
                <a:solidFill>
                  <a:schemeClr val="bg1"/>
                </a:solidFill>
              </a:defRPr>
            </a:lvl4pPr>
            <a:lvl5pPr marL="1097280" indent="0" algn="r">
              <a:buNone/>
              <a:defRPr>
                <a:solidFill>
                  <a:schemeClr val="bg1"/>
                </a:solidFill>
              </a:defRPr>
            </a:lvl5pPr>
          </a:lstStyle>
          <a:p>
            <a:pPr lvl="0"/>
            <a:r>
              <a:rPr lang="en-US"/>
              <a:t>Click to add Name</a:t>
            </a:r>
          </a:p>
        </p:txBody>
      </p:sp>
      <p:sp>
        <p:nvSpPr>
          <p:cNvPr id="25" name="Text Placeholder 4">
            <a:extLst>
              <a:ext uri="{FF2B5EF4-FFF2-40B4-BE49-F238E27FC236}">
                <a16:creationId xmlns:a16="http://schemas.microsoft.com/office/drawing/2014/main" id="{2138D056-7414-4FE3-8FAD-CDA02C28C845}"/>
              </a:ext>
            </a:extLst>
          </p:cNvPr>
          <p:cNvSpPr>
            <a:spLocks noGrp="1"/>
          </p:cNvSpPr>
          <p:nvPr>
            <p:ph type="body" sz="quarter" idx="14" hasCustomPrompt="1"/>
          </p:nvPr>
        </p:nvSpPr>
        <p:spPr>
          <a:xfrm>
            <a:off x="7315200" y="7161632"/>
            <a:ext cx="6812280" cy="610768"/>
          </a:xfrm>
        </p:spPr>
        <p:txBody>
          <a:bodyPr/>
          <a:lstStyle>
            <a:lvl1pPr marL="0" indent="0" algn="r">
              <a:lnSpc>
                <a:spcPct val="90000"/>
              </a:lnSpc>
              <a:spcBef>
                <a:spcPts val="0"/>
              </a:spcBef>
              <a:buNone/>
              <a:defRPr sz="2400" b="0">
                <a:solidFill>
                  <a:schemeClr val="bg1"/>
                </a:solidFill>
              </a:defRPr>
            </a:lvl1pPr>
            <a:lvl2pPr marL="280034" indent="0" algn="r">
              <a:buNone/>
              <a:defRPr>
                <a:solidFill>
                  <a:schemeClr val="bg1"/>
                </a:solidFill>
              </a:defRPr>
            </a:lvl2pPr>
            <a:lvl3pPr marL="548640" indent="0" algn="r">
              <a:buNone/>
              <a:defRPr>
                <a:solidFill>
                  <a:schemeClr val="bg1"/>
                </a:solidFill>
              </a:defRPr>
            </a:lvl3pPr>
            <a:lvl4pPr marL="828674" indent="0" algn="r">
              <a:buNone/>
              <a:defRPr>
                <a:solidFill>
                  <a:schemeClr val="bg1"/>
                </a:solidFill>
              </a:defRPr>
            </a:lvl4pPr>
            <a:lvl5pPr marL="1097280" indent="0" algn="r">
              <a:buNone/>
              <a:defRPr>
                <a:solidFill>
                  <a:schemeClr val="bg1"/>
                </a:solidFill>
              </a:defRPr>
            </a:lvl5pPr>
          </a:lstStyle>
          <a:p>
            <a:pPr lvl="0"/>
            <a:r>
              <a:rPr lang="en-US"/>
              <a:t>Click to add Title</a:t>
            </a:r>
          </a:p>
        </p:txBody>
      </p:sp>
      <p:sp>
        <p:nvSpPr>
          <p:cNvPr id="7" name="Date Placeholder 6">
            <a:extLst>
              <a:ext uri="{FF2B5EF4-FFF2-40B4-BE49-F238E27FC236}">
                <a16:creationId xmlns:a16="http://schemas.microsoft.com/office/drawing/2014/main" id="{662D81AE-A054-4426-806C-4AE77B3B8966}"/>
              </a:ext>
            </a:extLst>
          </p:cNvPr>
          <p:cNvSpPr>
            <a:spLocks noGrp="1"/>
          </p:cNvSpPr>
          <p:nvPr>
            <p:ph type="dt" sz="half" idx="15"/>
          </p:nvPr>
        </p:nvSpPr>
        <p:spPr>
          <a:xfrm>
            <a:off x="502915" y="350902"/>
            <a:ext cx="6814109" cy="142646"/>
          </a:xfrm>
        </p:spPr>
        <p:txBody>
          <a:bodyPr/>
          <a:lstStyle>
            <a:lvl1pPr>
              <a:defRPr>
                <a:solidFill>
                  <a:schemeClr val="tx2"/>
                </a:solidFill>
              </a:defRPr>
            </a:lvl1pPr>
          </a:lstStyle>
          <a:p>
            <a:r>
              <a:rPr lang="en-US"/>
              <a:t>Enter title via "insert&gt;header and footer&gt;fixed"</a:t>
            </a:r>
          </a:p>
        </p:txBody>
      </p:sp>
      <p:sp>
        <p:nvSpPr>
          <p:cNvPr id="22" name="Slide Number Placeholder 9">
            <a:extLst>
              <a:ext uri="{FF2B5EF4-FFF2-40B4-BE49-F238E27FC236}">
                <a16:creationId xmlns:a16="http://schemas.microsoft.com/office/drawing/2014/main" id="{C6404876-2F85-4521-9CEA-01836A5BE8F9}"/>
              </a:ext>
            </a:extLst>
          </p:cNvPr>
          <p:cNvSpPr>
            <a:spLocks noGrp="1"/>
          </p:cNvSpPr>
          <p:nvPr>
            <p:ph type="sldNum" sz="quarter" idx="12"/>
          </p:nvPr>
        </p:nvSpPr>
        <p:spPr>
          <a:xfrm>
            <a:off x="13826081" y="7805655"/>
            <a:ext cx="301399" cy="163830"/>
          </a:xfrm>
        </p:spPr>
        <p:txBody>
          <a:bodyPr/>
          <a:lstStyle>
            <a:lvl1pPr>
              <a:defRPr>
                <a:solidFill>
                  <a:schemeClr val="bg1"/>
                </a:solidFill>
              </a:defRPr>
            </a:lvl1pPr>
          </a:lstStyle>
          <a:p>
            <a:fld id="{4737D6AF-2FA5-476A-AF60-7A8CDF2E2DFB}" type="slidenum">
              <a:rPr lang="en-US" smtClean="0"/>
              <a:pPr/>
              <a:t>‹N›</a:t>
            </a:fld>
            <a:endParaRPr lang="en-US"/>
          </a:p>
        </p:txBody>
      </p:sp>
      <p:sp>
        <p:nvSpPr>
          <p:cNvPr id="23" name="Footer Placeholder 16">
            <a:extLst>
              <a:ext uri="{FF2B5EF4-FFF2-40B4-BE49-F238E27FC236}">
                <a16:creationId xmlns:a16="http://schemas.microsoft.com/office/drawing/2014/main" id="{028AC5AA-C232-4BA5-B883-1EDDE0891DAC}"/>
              </a:ext>
            </a:extLst>
          </p:cNvPr>
          <p:cNvSpPr>
            <a:spLocks noGrp="1"/>
          </p:cNvSpPr>
          <p:nvPr>
            <p:ph type="ftr" sz="quarter" idx="11"/>
          </p:nvPr>
        </p:nvSpPr>
        <p:spPr>
          <a:xfrm>
            <a:off x="6665976" y="7663008"/>
            <a:ext cx="7461504" cy="142646"/>
          </a:xfrm>
        </p:spPr>
        <p:txBody>
          <a:bodyPr/>
          <a:lstStyle>
            <a:lvl1pPr algn="r">
              <a:defRPr>
                <a:solidFill>
                  <a:schemeClr val="bg1"/>
                </a:solidFill>
              </a:defRPr>
            </a:lvl1pPr>
          </a:lstStyle>
          <a:p>
            <a:endParaRPr lang="en-US"/>
          </a:p>
        </p:txBody>
      </p:sp>
      <p:sp>
        <p:nvSpPr>
          <p:cNvPr id="26" name="Footer Placeholder 4">
            <a:extLst>
              <a:ext uri="{FF2B5EF4-FFF2-40B4-BE49-F238E27FC236}">
                <a16:creationId xmlns:a16="http://schemas.microsoft.com/office/drawing/2014/main" id="{875108E9-F787-4BF4-ACD1-12023B28E4A4}"/>
              </a:ext>
            </a:extLst>
          </p:cNvPr>
          <p:cNvSpPr txBox="1">
            <a:spLocks/>
          </p:cNvSpPr>
          <p:nvPr userDrawn="1"/>
        </p:nvSpPr>
        <p:spPr>
          <a:xfrm>
            <a:off x="3474720" y="7826838"/>
            <a:ext cx="7680960" cy="142646"/>
          </a:xfrm>
          <a:prstGeom prst="rect">
            <a:avLst/>
          </a:prstGeom>
        </p:spPr>
        <p:txBody>
          <a:bodyPr vert="horz" lIns="0" tIns="0" rIns="0" bIns="0" rtlCol="0" anchor="b">
            <a:noAutofit/>
          </a:bodyPr>
          <a:lstStyle>
            <a:defPPr>
              <a:defRPr lang="en-US"/>
            </a:defPPr>
            <a:lvl1pPr marL="0" algn="l" defTabSz="914400" rtl="0" eaLnBrk="1" latinLnBrk="0" hangingPunct="1">
              <a:defRPr sz="9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80">
                <a:solidFill>
                  <a:schemeClr val="bg1">
                    <a:alpha val="50000"/>
                  </a:schemeClr>
                </a:solidFill>
                <a:latin typeface="Calibri" panose="020F0502020204030204" pitchFamily="34" charset="0"/>
              </a:rPr>
              <a:t>© 2021 Elanco or its affiliates</a:t>
            </a:r>
          </a:p>
        </p:txBody>
      </p:sp>
    </p:spTree>
    <p:extLst>
      <p:ext uri="{BB962C8B-B14F-4D97-AF65-F5344CB8AC3E}">
        <p14:creationId xmlns:p14="http://schemas.microsoft.com/office/powerpoint/2010/main" val="411974075"/>
      </p:ext>
    </p:extLst>
  </p:cSld>
  <p:clrMapOvr>
    <a:masterClrMapping/>
  </p:clrMapOvr>
  <p:hf hdr="0" dt="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Slide 5">
    <p:spTree>
      <p:nvGrpSpPr>
        <p:cNvPr id="1" name=""/>
        <p:cNvGrpSpPr/>
        <p:nvPr/>
      </p:nvGrpSpPr>
      <p:grpSpPr>
        <a:xfrm>
          <a:off x="0" y="0"/>
          <a:ext cx="0" cy="0"/>
          <a:chOff x="0" y="0"/>
          <a:chExt cx="0" cy="0"/>
        </a:xfrm>
      </p:grpSpPr>
      <p:pic>
        <p:nvPicPr>
          <p:cNvPr id="17" name="Picture Placeholder 15" descr="A picture containing person, outdoor&#10;&#10;Description automatically generated">
            <a:extLst>
              <a:ext uri="{FF2B5EF4-FFF2-40B4-BE49-F238E27FC236}">
                <a16:creationId xmlns:a16="http://schemas.microsoft.com/office/drawing/2014/main" id="{0CA1CAF1-3FB4-443E-B8B4-2BC58B3CEB1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4630400" cy="8229600"/>
          </a:xfrm>
          <a:prstGeom prst="rect">
            <a:avLst/>
          </a:prstGeom>
        </p:spPr>
      </p:pic>
      <p:sp>
        <p:nvSpPr>
          <p:cNvPr id="12" name="Freeform: Shape 11">
            <a:extLst>
              <a:ext uri="{FF2B5EF4-FFF2-40B4-BE49-F238E27FC236}">
                <a16:creationId xmlns:a16="http://schemas.microsoft.com/office/drawing/2014/main" id="{EE172349-FAA8-4BE3-A4B5-5DAF44C3839D}"/>
              </a:ext>
            </a:extLst>
          </p:cNvPr>
          <p:cNvSpPr>
            <a:spLocks noChangeAspect="1"/>
          </p:cNvSpPr>
          <p:nvPr userDrawn="1"/>
        </p:nvSpPr>
        <p:spPr>
          <a:xfrm>
            <a:off x="3658" y="5671466"/>
            <a:ext cx="14626742" cy="2558134"/>
          </a:xfrm>
          <a:custGeom>
            <a:avLst/>
            <a:gdLst>
              <a:gd name="connsiteX0" fmla="*/ 0 w 3016799"/>
              <a:gd name="connsiteY0" fmla="*/ 527621 h 527621"/>
              <a:gd name="connsiteX1" fmla="*/ 3016800 w 3016799"/>
              <a:gd name="connsiteY1" fmla="*/ 527621 h 527621"/>
              <a:gd name="connsiteX2" fmla="*/ 3016800 w 3016799"/>
              <a:gd name="connsiteY2" fmla="*/ 0 h 527621"/>
              <a:gd name="connsiteX3" fmla="*/ 0 w 3016799"/>
              <a:gd name="connsiteY3" fmla="*/ 527390 h 527621"/>
            </a:gdLst>
            <a:ahLst/>
            <a:cxnLst>
              <a:cxn ang="0">
                <a:pos x="connsiteX0" y="connsiteY0"/>
              </a:cxn>
              <a:cxn ang="0">
                <a:pos x="connsiteX1" y="connsiteY1"/>
              </a:cxn>
              <a:cxn ang="0">
                <a:pos x="connsiteX2" y="connsiteY2"/>
              </a:cxn>
              <a:cxn ang="0">
                <a:pos x="connsiteX3" y="connsiteY3"/>
              </a:cxn>
            </a:cxnLst>
            <a:rect l="l" t="t" r="r" b="b"/>
            <a:pathLst>
              <a:path w="3016799" h="527621">
                <a:moveTo>
                  <a:pt x="0" y="527621"/>
                </a:moveTo>
                <a:lnTo>
                  <a:pt x="3016800" y="527621"/>
                </a:lnTo>
                <a:lnTo>
                  <a:pt x="3016800" y="0"/>
                </a:lnTo>
                <a:lnTo>
                  <a:pt x="0" y="527390"/>
                </a:lnTo>
                <a:close/>
              </a:path>
            </a:pathLst>
          </a:custGeom>
          <a:solidFill>
            <a:schemeClr val="accent1"/>
          </a:solidFill>
          <a:ln w="11569" cap="flat">
            <a:noFill/>
            <a:prstDash val="solid"/>
            <a:miter/>
          </a:ln>
        </p:spPr>
        <p:txBody>
          <a:bodyPr rtlCol="0" anchor="ctr"/>
          <a:lstStyle/>
          <a:p>
            <a:endParaRPr lang="en-US" sz="3120">
              <a:latin typeface="Calibri" panose="020F0502020204030204" pitchFamily="34" charset="0"/>
            </a:endParaRPr>
          </a:p>
        </p:txBody>
      </p:sp>
      <p:sp>
        <p:nvSpPr>
          <p:cNvPr id="14" name="Freeform: Shape 13">
            <a:extLst>
              <a:ext uri="{FF2B5EF4-FFF2-40B4-BE49-F238E27FC236}">
                <a16:creationId xmlns:a16="http://schemas.microsoft.com/office/drawing/2014/main" id="{E3C20AA5-974B-4C34-9B14-8D288E136EA3}"/>
              </a:ext>
            </a:extLst>
          </p:cNvPr>
          <p:cNvSpPr>
            <a:spLocks noChangeAspect="1"/>
          </p:cNvSpPr>
          <p:nvPr userDrawn="1"/>
        </p:nvSpPr>
        <p:spPr>
          <a:xfrm>
            <a:off x="0" y="0"/>
            <a:ext cx="14626742" cy="2558134"/>
          </a:xfrm>
          <a:custGeom>
            <a:avLst/>
            <a:gdLst>
              <a:gd name="connsiteX0" fmla="*/ 3016800 w 3016799"/>
              <a:gd name="connsiteY0" fmla="*/ 0 h 527621"/>
              <a:gd name="connsiteX1" fmla="*/ 0 w 3016799"/>
              <a:gd name="connsiteY1" fmla="*/ 0 h 527621"/>
              <a:gd name="connsiteX2" fmla="*/ 0 w 3016799"/>
              <a:gd name="connsiteY2" fmla="*/ 527621 h 527621"/>
              <a:gd name="connsiteX3" fmla="*/ 3016800 w 3016799"/>
              <a:gd name="connsiteY3" fmla="*/ 232 h 527621"/>
            </a:gdLst>
            <a:ahLst/>
            <a:cxnLst>
              <a:cxn ang="0">
                <a:pos x="connsiteX0" y="connsiteY0"/>
              </a:cxn>
              <a:cxn ang="0">
                <a:pos x="connsiteX1" y="connsiteY1"/>
              </a:cxn>
              <a:cxn ang="0">
                <a:pos x="connsiteX2" y="connsiteY2"/>
              </a:cxn>
              <a:cxn ang="0">
                <a:pos x="connsiteX3" y="connsiteY3"/>
              </a:cxn>
            </a:cxnLst>
            <a:rect l="l" t="t" r="r" b="b"/>
            <a:pathLst>
              <a:path w="3016799" h="527621">
                <a:moveTo>
                  <a:pt x="3016800" y="0"/>
                </a:moveTo>
                <a:lnTo>
                  <a:pt x="0" y="0"/>
                </a:lnTo>
                <a:lnTo>
                  <a:pt x="0" y="527621"/>
                </a:lnTo>
                <a:lnTo>
                  <a:pt x="3016800" y="23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solidFill>
                <a:schemeClr val="lt1"/>
              </a:solidFill>
              <a:latin typeface="Calibri" panose="020F0502020204030204" pitchFamily="34" charset="0"/>
            </a:endParaRPr>
          </a:p>
        </p:txBody>
      </p:sp>
      <p:pic>
        <p:nvPicPr>
          <p:cNvPr id="15" name="Graphic 14">
            <a:extLst>
              <a:ext uri="{FF2B5EF4-FFF2-40B4-BE49-F238E27FC236}">
                <a16:creationId xmlns:a16="http://schemas.microsoft.com/office/drawing/2014/main" id="{A4691B6C-4908-4DD7-9E41-528AE06D0BB4}"/>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1893099" y="1253741"/>
            <a:ext cx="2737301" cy="1350401"/>
          </a:xfrm>
          <a:prstGeom prst="rect">
            <a:avLst/>
          </a:prstGeom>
        </p:spPr>
      </p:pic>
      <p:sp>
        <p:nvSpPr>
          <p:cNvPr id="2" name="Title 1">
            <a:extLst>
              <a:ext uri="{FF2B5EF4-FFF2-40B4-BE49-F238E27FC236}">
                <a16:creationId xmlns:a16="http://schemas.microsoft.com/office/drawing/2014/main" id="{63336ABC-A68B-47AA-8637-A30E5C19AE60}"/>
              </a:ext>
            </a:extLst>
          </p:cNvPr>
          <p:cNvSpPr>
            <a:spLocks noGrp="1"/>
          </p:cNvSpPr>
          <p:nvPr>
            <p:ph type="ctrTitle" hasCustomPrompt="1"/>
          </p:nvPr>
        </p:nvSpPr>
        <p:spPr>
          <a:xfrm>
            <a:off x="502919" y="731520"/>
            <a:ext cx="6814109" cy="1143000"/>
          </a:xfrm>
        </p:spPr>
        <p:txBody>
          <a:bodyPr anchor="t"/>
          <a:lstStyle>
            <a:lvl1pPr algn="l">
              <a:lnSpc>
                <a:spcPct val="85000"/>
              </a:lnSpc>
              <a:defRPr sz="5280" b="1" spc="-300" baseline="0">
                <a:solidFill>
                  <a:schemeClr val="tx2"/>
                </a:solidFill>
              </a:defRPr>
            </a:lvl1pPr>
          </a:lstStyle>
          <a:p>
            <a:r>
              <a:rPr lang="en-US"/>
              <a:t>Click to add Title</a:t>
            </a:r>
          </a:p>
        </p:txBody>
      </p:sp>
      <p:sp>
        <p:nvSpPr>
          <p:cNvPr id="3" name="Subtitle 2">
            <a:extLst>
              <a:ext uri="{FF2B5EF4-FFF2-40B4-BE49-F238E27FC236}">
                <a16:creationId xmlns:a16="http://schemas.microsoft.com/office/drawing/2014/main" id="{9A3ED149-C23D-40D9-9CE0-C20C9EAC0CF3}"/>
              </a:ext>
            </a:extLst>
          </p:cNvPr>
          <p:cNvSpPr>
            <a:spLocks noGrp="1"/>
          </p:cNvSpPr>
          <p:nvPr>
            <p:ph type="subTitle" idx="1" hasCustomPrompt="1"/>
          </p:nvPr>
        </p:nvSpPr>
        <p:spPr>
          <a:xfrm>
            <a:off x="502919" y="512826"/>
            <a:ext cx="6814109" cy="142646"/>
          </a:xfrm>
        </p:spPr>
        <p:txBody>
          <a:bodyPr anchor="ctr"/>
          <a:lstStyle>
            <a:lvl1pPr marL="0" indent="0" algn="l">
              <a:spcBef>
                <a:spcPts val="0"/>
              </a:spcBef>
              <a:buNone/>
              <a:defRPr sz="1080" b="0" spc="-36" baseline="0">
                <a:solidFill>
                  <a:schemeClr val="tx2"/>
                </a:solidFill>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pPr lvl="0"/>
            <a:r>
              <a:rPr lang="en-US"/>
              <a:t>Click to add Date</a:t>
            </a:r>
          </a:p>
        </p:txBody>
      </p:sp>
      <p:sp>
        <p:nvSpPr>
          <p:cNvPr id="18" name="Text Placeholder 4">
            <a:extLst>
              <a:ext uri="{FF2B5EF4-FFF2-40B4-BE49-F238E27FC236}">
                <a16:creationId xmlns:a16="http://schemas.microsoft.com/office/drawing/2014/main" id="{284D8253-EFCA-4105-B7B7-4184D1E9F7C4}"/>
              </a:ext>
            </a:extLst>
          </p:cNvPr>
          <p:cNvSpPr>
            <a:spLocks noGrp="1"/>
          </p:cNvSpPr>
          <p:nvPr>
            <p:ph type="body" sz="quarter" idx="13" hasCustomPrompt="1"/>
          </p:nvPr>
        </p:nvSpPr>
        <p:spPr>
          <a:xfrm>
            <a:off x="7315200" y="6770633"/>
            <a:ext cx="6812280" cy="373075"/>
          </a:xfrm>
        </p:spPr>
        <p:txBody>
          <a:bodyPr/>
          <a:lstStyle>
            <a:lvl1pPr marL="0" indent="0" algn="r">
              <a:lnSpc>
                <a:spcPct val="90000"/>
              </a:lnSpc>
              <a:spcBef>
                <a:spcPts val="0"/>
              </a:spcBef>
              <a:buNone/>
              <a:defRPr sz="2640" b="1" spc="-60" baseline="0">
                <a:solidFill>
                  <a:schemeClr val="bg1"/>
                </a:solidFill>
              </a:defRPr>
            </a:lvl1pPr>
            <a:lvl2pPr marL="280034" indent="0" algn="r">
              <a:buNone/>
              <a:defRPr>
                <a:solidFill>
                  <a:schemeClr val="bg1"/>
                </a:solidFill>
              </a:defRPr>
            </a:lvl2pPr>
            <a:lvl3pPr marL="548640" indent="0" algn="r">
              <a:buNone/>
              <a:defRPr>
                <a:solidFill>
                  <a:schemeClr val="bg1"/>
                </a:solidFill>
              </a:defRPr>
            </a:lvl3pPr>
            <a:lvl4pPr marL="828674" indent="0" algn="r">
              <a:buNone/>
              <a:defRPr>
                <a:solidFill>
                  <a:schemeClr val="bg1"/>
                </a:solidFill>
              </a:defRPr>
            </a:lvl4pPr>
            <a:lvl5pPr marL="1097280" indent="0" algn="r">
              <a:buNone/>
              <a:defRPr>
                <a:solidFill>
                  <a:schemeClr val="bg1"/>
                </a:solidFill>
              </a:defRPr>
            </a:lvl5pPr>
          </a:lstStyle>
          <a:p>
            <a:pPr lvl="0"/>
            <a:r>
              <a:rPr lang="en-US"/>
              <a:t>Click to add Name</a:t>
            </a:r>
          </a:p>
        </p:txBody>
      </p:sp>
      <p:sp>
        <p:nvSpPr>
          <p:cNvPr id="19" name="Text Placeholder 4">
            <a:extLst>
              <a:ext uri="{FF2B5EF4-FFF2-40B4-BE49-F238E27FC236}">
                <a16:creationId xmlns:a16="http://schemas.microsoft.com/office/drawing/2014/main" id="{A4434EFE-8BDC-4754-AAD0-7342F62B6B72}"/>
              </a:ext>
            </a:extLst>
          </p:cNvPr>
          <p:cNvSpPr>
            <a:spLocks noGrp="1"/>
          </p:cNvSpPr>
          <p:nvPr>
            <p:ph type="body" sz="quarter" idx="14" hasCustomPrompt="1"/>
          </p:nvPr>
        </p:nvSpPr>
        <p:spPr>
          <a:xfrm>
            <a:off x="7315200" y="7161632"/>
            <a:ext cx="6812280" cy="610768"/>
          </a:xfrm>
        </p:spPr>
        <p:txBody>
          <a:bodyPr/>
          <a:lstStyle>
            <a:lvl1pPr marL="0" indent="0" algn="r">
              <a:lnSpc>
                <a:spcPct val="90000"/>
              </a:lnSpc>
              <a:spcBef>
                <a:spcPts val="0"/>
              </a:spcBef>
              <a:buNone/>
              <a:defRPr sz="2400" b="0">
                <a:solidFill>
                  <a:schemeClr val="bg1"/>
                </a:solidFill>
              </a:defRPr>
            </a:lvl1pPr>
            <a:lvl2pPr marL="280034" indent="0" algn="r">
              <a:buNone/>
              <a:defRPr>
                <a:solidFill>
                  <a:schemeClr val="bg1"/>
                </a:solidFill>
              </a:defRPr>
            </a:lvl2pPr>
            <a:lvl3pPr marL="548640" indent="0" algn="r">
              <a:buNone/>
              <a:defRPr>
                <a:solidFill>
                  <a:schemeClr val="bg1"/>
                </a:solidFill>
              </a:defRPr>
            </a:lvl3pPr>
            <a:lvl4pPr marL="828674" indent="0" algn="r">
              <a:buNone/>
              <a:defRPr>
                <a:solidFill>
                  <a:schemeClr val="bg1"/>
                </a:solidFill>
              </a:defRPr>
            </a:lvl4pPr>
            <a:lvl5pPr marL="1097280" indent="0" algn="r">
              <a:buNone/>
              <a:defRPr>
                <a:solidFill>
                  <a:schemeClr val="bg1"/>
                </a:solidFill>
              </a:defRPr>
            </a:lvl5pPr>
          </a:lstStyle>
          <a:p>
            <a:pPr lvl="0"/>
            <a:r>
              <a:rPr lang="en-US"/>
              <a:t>Click to add Title</a:t>
            </a:r>
          </a:p>
        </p:txBody>
      </p:sp>
      <p:sp>
        <p:nvSpPr>
          <p:cNvPr id="11" name="Date Placeholder 6">
            <a:extLst>
              <a:ext uri="{FF2B5EF4-FFF2-40B4-BE49-F238E27FC236}">
                <a16:creationId xmlns:a16="http://schemas.microsoft.com/office/drawing/2014/main" id="{897C653F-EEAE-479D-BE2B-B86E1F59E35A}"/>
              </a:ext>
            </a:extLst>
          </p:cNvPr>
          <p:cNvSpPr>
            <a:spLocks noGrp="1"/>
          </p:cNvSpPr>
          <p:nvPr>
            <p:ph type="dt" sz="half" idx="15"/>
          </p:nvPr>
        </p:nvSpPr>
        <p:spPr>
          <a:xfrm>
            <a:off x="502915" y="350902"/>
            <a:ext cx="6814109" cy="142646"/>
          </a:xfrm>
        </p:spPr>
        <p:txBody>
          <a:bodyPr/>
          <a:lstStyle>
            <a:lvl1pPr>
              <a:defRPr>
                <a:solidFill>
                  <a:schemeClr val="tx2"/>
                </a:solidFill>
              </a:defRPr>
            </a:lvl1pPr>
          </a:lstStyle>
          <a:p>
            <a:r>
              <a:rPr lang="en-US"/>
              <a:t>Enter title via "insert&gt;header and footer&gt;fixed"</a:t>
            </a:r>
          </a:p>
        </p:txBody>
      </p:sp>
      <p:sp>
        <p:nvSpPr>
          <p:cNvPr id="23" name="Slide Number Placeholder 9">
            <a:extLst>
              <a:ext uri="{FF2B5EF4-FFF2-40B4-BE49-F238E27FC236}">
                <a16:creationId xmlns:a16="http://schemas.microsoft.com/office/drawing/2014/main" id="{4C3E0A9E-3401-4F30-ABC2-B157580F422B}"/>
              </a:ext>
            </a:extLst>
          </p:cNvPr>
          <p:cNvSpPr>
            <a:spLocks noGrp="1"/>
          </p:cNvSpPr>
          <p:nvPr>
            <p:ph type="sldNum" sz="quarter" idx="12"/>
          </p:nvPr>
        </p:nvSpPr>
        <p:spPr>
          <a:xfrm>
            <a:off x="13826081" y="7805655"/>
            <a:ext cx="301399" cy="163830"/>
          </a:xfrm>
        </p:spPr>
        <p:txBody>
          <a:bodyPr/>
          <a:lstStyle>
            <a:lvl1pPr>
              <a:defRPr>
                <a:solidFill>
                  <a:schemeClr val="bg1"/>
                </a:solidFill>
              </a:defRPr>
            </a:lvl1pPr>
          </a:lstStyle>
          <a:p>
            <a:fld id="{4737D6AF-2FA5-476A-AF60-7A8CDF2E2DFB}" type="slidenum">
              <a:rPr lang="en-US" smtClean="0"/>
              <a:pPr/>
              <a:t>‹N›</a:t>
            </a:fld>
            <a:endParaRPr lang="en-US"/>
          </a:p>
        </p:txBody>
      </p:sp>
      <p:sp>
        <p:nvSpPr>
          <p:cNvPr id="24" name="Footer Placeholder 16">
            <a:extLst>
              <a:ext uri="{FF2B5EF4-FFF2-40B4-BE49-F238E27FC236}">
                <a16:creationId xmlns:a16="http://schemas.microsoft.com/office/drawing/2014/main" id="{FCF37011-38CC-4B3B-ADC3-6FF135941A3A}"/>
              </a:ext>
            </a:extLst>
          </p:cNvPr>
          <p:cNvSpPr>
            <a:spLocks noGrp="1"/>
          </p:cNvSpPr>
          <p:nvPr>
            <p:ph type="ftr" sz="quarter" idx="11"/>
          </p:nvPr>
        </p:nvSpPr>
        <p:spPr>
          <a:xfrm>
            <a:off x="6665976" y="7663008"/>
            <a:ext cx="7461504" cy="142646"/>
          </a:xfrm>
        </p:spPr>
        <p:txBody>
          <a:bodyPr/>
          <a:lstStyle>
            <a:lvl1pPr algn="r">
              <a:defRPr>
                <a:solidFill>
                  <a:schemeClr val="bg1"/>
                </a:solidFill>
              </a:defRPr>
            </a:lvl1pPr>
          </a:lstStyle>
          <a:p>
            <a:endParaRPr lang="en-US"/>
          </a:p>
        </p:txBody>
      </p:sp>
      <p:sp>
        <p:nvSpPr>
          <p:cNvPr id="25" name="Footer Placeholder 4">
            <a:extLst>
              <a:ext uri="{FF2B5EF4-FFF2-40B4-BE49-F238E27FC236}">
                <a16:creationId xmlns:a16="http://schemas.microsoft.com/office/drawing/2014/main" id="{21DF67BA-3803-47B0-A118-DC0E674B94BE}"/>
              </a:ext>
            </a:extLst>
          </p:cNvPr>
          <p:cNvSpPr txBox="1">
            <a:spLocks/>
          </p:cNvSpPr>
          <p:nvPr userDrawn="1"/>
        </p:nvSpPr>
        <p:spPr>
          <a:xfrm>
            <a:off x="3474720" y="7826838"/>
            <a:ext cx="7680960" cy="142646"/>
          </a:xfrm>
          <a:prstGeom prst="rect">
            <a:avLst/>
          </a:prstGeom>
        </p:spPr>
        <p:txBody>
          <a:bodyPr vert="horz" lIns="0" tIns="0" rIns="0" bIns="0" rtlCol="0" anchor="b">
            <a:noAutofit/>
          </a:bodyPr>
          <a:lstStyle>
            <a:defPPr>
              <a:defRPr lang="en-US"/>
            </a:defPPr>
            <a:lvl1pPr marL="0" algn="l" defTabSz="914400" rtl="0" eaLnBrk="1" latinLnBrk="0" hangingPunct="1">
              <a:defRPr sz="9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80">
                <a:solidFill>
                  <a:schemeClr val="bg1">
                    <a:alpha val="50000"/>
                  </a:schemeClr>
                </a:solidFill>
                <a:latin typeface="Calibri" panose="020F0502020204030204" pitchFamily="34" charset="0"/>
              </a:rPr>
              <a:t>© 2021 Elanco or its affiliates</a:t>
            </a:r>
          </a:p>
        </p:txBody>
      </p:sp>
    </p:spTree>
    <p:extLst>
      <p:ext uri="{BB962C8B-B14F-4D97-AF65-F5344CB8AC3E}">
        <p14:creationId xmlns:p14="http://schemas.microsoft.com/office/powerpoint/2010/main" val="2659002388"/>
      </p:ext>
    </p:extLst>
  </p:cSld>
  <p:clrMapOvr>
    <a:masterClrMapping/>
  </p:clrMapOvr>
  <p:hf hdr="0" dt="0"/>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Slide 6">
    <p:spTree>
      <p:nvGrpSpPr>
        <p:cNvPr id="1" name=""/>
        <p:cNvGrpSpPr/>
        <p:nvPr/>
      </p:nvGrpSpPr>
      <p:grpSpPr>
        <a:xfrm>
          <a:off x="0" y="0"/>
          <a:ext cx="0" cy="0"/>
          <a:chOff x="0" y="0"/>
          <a:chExt cx="0" cy="0"/>
        </a:xfrm>
      </p:grpSpPr>
      <p:sp>
        <p:nvSpPr>
          <p:cNvPr id="16" name="Picture Placeholder 18">
            <a:extLst>
              <a:ext uri="{FF2B5EF4-FFF2-40B4-BE49-F238E27FC236}">
                <a16:creationId xmlns:a16="http://schemas.microsoft.com/office/drawing/2014/main" id="{A8A9833F-54C9-4C9F-9A52-61AC7EC734C0}"/>
              </a:ext>
            </a:extLst>
          </p:cNvPr>
          <p:cNvSpPr>
            <a:spLocks noGrp="1"/>
          </p:cNvSpPr>
          <p:nvPr>
            <p:ph type="pic" idx="15" hasCustomPrompt="1"/>
          </p:nvPr>
        </p:nvSpPr>
        <p:spPr>
          <a:xfrm>
            <a:off x="0" y="0"/>
            <a:ext cx="14630400" cy="8229600"/>
          </a:xfrm>
          <a:prstGeom prst="rect">
            <a:avLst/>
          </a:prstGeom>
          <a:solidFill>
            <a:schemeClr val="accent6"/>
          </a:solidFill>
        </p:spPr>
        <p:txBody>
          <a:bodyPr wrap="square" lIns="365760" anchor="ctr">
            <a:noAutofit/>
          </a:bodyPr>
          <a:lstStyle>
            <a:lvl1pPr marL="0" indent="0">
              <a:buNone/>
              <a:defRPr sz="1920">
                <a:solidFill>
                  <a:schemeClr val="bg1"/>
                </a:solidFill>
              </a:defRPr>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a:t>Click icon to add picture. Send to back if necessary.</a:t>
            </a:r>
          </a:p>
        </p:txBody>
      </p:sp>
      <p:sp>
        <p:nvSpPr>
          <p:cNvPr id="29" name="Text Placeholder 28">
            <a:extLst>
              <a:ext uri="{FF2B5EF4-FFF2-40B4-BE49-F238E27FC236}">
                <a16:creationId xmlns:a16="http://schemas.microsoft.com/office/drawing/2014/main" id="{A77338B6-867A-4DAC-8F47-A544FACBCF55}"/>
              </a:ext>
            </a:extLst>
          </p:cNvPr>
          <p:cNvSpPr>
            <a:spLocks noGrp="1"/>
          </p:cNvSpPr>
          <p:nvPr>
            <p:ph type="body" sz="quarter" idx="18" hasCustomPrompt="1"/>
          </p:nvPr>
        </p:nvSpPr>
        <p:spPr>
          <a:xfrm>
            <a:off x="7315" y="5672107"/>
            <a:ext cx="14623085" cy="2557493"/>
          </a:xfrm>
          <a:custGeom>
            <a:avLst/>
            <a:gdLst>
              <a:gd name="connsiteX0" fmla="*/ 12185904 w 12185904"/>
              <a:gd name="connsiteY0" fmla="*/ 0 h 2131244"/>
              <a:gd name="connsiteX1" fmla="*/ 12185904 w 12185904"/>
              <a:gd name="connsiteY1" fmla="*/ 2131244 h 2131244"/>
              <a:gd name="connsiteX2" fmla="*/ 0 w 12185904"/>
              <a:gd name="connsiteY2" fmla="*/ 2131244 h 2131244"/>
              <a:gd name="connsiteX3" fmla="*/ 0 w 12185904"/>
              <a:gd name="connsiteY3" fmla="*/ 2130311 h 2131244"/>
            </a:gdLst>
            <a:ahLst/>
            <a:cxnLst>
              <a:cxn ang="0">
                <a:pos x="connsiteX0" y="connsiteY0"/>
              </a:cxn>
              <a:cxn ang="0">
                <a:pos x="connsiteX1" y="connsiteY1"/>
              </a:cxn>
              <a:cxn ang="0">
                <a:pos x="connsiteX2" y="connsiteY2"/>
              </a:cxn>
              <a:cxn ang="0">
                <a:pos x="connsiteX3" y="connsiteY3"/>
              </a:cxn>
            </a:cxnLst>
            <a:rect l="l" t="t" r="r" b="b"/>
            <a:pathLst>
              <a:path w="12185904" h="2131244">
                <a:moveTo>
                  <a:pt x="12185904" y="0"/>
                </a:moveTo>
                <a:lnTo>
                  <a:pt x="12185904" y="2131244"/>
                </a:lnTo>
                <a:lnTo>
                  <a:pt x="0" y="2131244"/>
                </a:lnTo>
                <a:lnTo>
                  <a:pt x="0" y="2130311"/>
                </a:lnTo>
                <a:close/>
              </a:path>
            </a:pathLst>
          </a:custGeom>
          <a:solidFill>
            <a:schemeClr val="accent1"/>
          </a:solidFill>
        </p:spPr>
        <p:txBody>
          <a:bodyPr wrap="square">
            <a:noAutofit/>
          </a:bodyPr>
          <a:lstStyle>
            <a:lvl1pPr marL="0" indent="0">
              <a:buNone/>
              <a:defRPr>
                <a:noFill/>
              </a:defRPr>
            </a:lvl1pPr>
          </a:lstStyle>
          <a:p>
            <a:pPr lvl="0"/>
            <a:r>
              <a:rPr lang="en-US"/>
              <a:t> </a:t>
            </a:r>
          </a:p>
        </p:txBody>
      </p:sp>
      <p:sp>
        <p:nvSpPr>
          <p:cNvPr id="17" name="Text Placeholder 16">
            <a:extLst>
              <a:ext uri="{FF2B5EF4-FFF2-40B4-BE49-F238E27FC236}">
                <a16:creationId xmlns:a16="http://schemas.microsoft.com/office/drawing/2014/main" id="{B50D49E8-53D2-4884-A2B7-02CF718497D5}"/>
              </a:ext>
            </a:extLst>
          </p:cNvPr>
          <p:cNvSpPr>
            <a:spLocks noGrp="1"/>
          </p:cNvSpPr>
          <p:nvPr>
            <p:ph type="body" sz="quarter" idx="16" hasCustomPrompt="1"/>
          </p:nvPr>
        </p:nvSpPr>
        <p:spPr>
          <a:xfrm>
            <a:off x="0" y="0"/>
            <a:ext cx="14624914" cy="2558134"/>
          </a:xfrm>
          <a:custGeom>
            <a:avLst/>
            <a:gdLst>
              <a:gd name="connsiteX0" fmla="*/ 0 w 12187428"/>
              <a:gd name="connsiteY0" fmla="*/ 0 h 2131778"/>
              <a:gd name="connsiteX1" fmla="*/ 12187428 w 12187428"/>
              <a:gd name="connsiteY1" fmla="*/ 0 h 2131778"/>
              <a:gd name="connsiteX2" fmla="*/ 12187428 w 12187428"/>
              <a:gd name="connsiteY2" fmla="*/ 1205 h 2131778"/>
              <a:gd name="connsiteX3" fmla="*/ 0 w 12187428"/>
              <a:gd name="connsiteY3" fmla="*/ 2131778 h 2131778"/>
            </a:gdLst>
            <a:ahLst/>
            <a:cxnLst>
              <a:cxn ang="0">
                <a:pos x="connsiteX0" y="connsiteY0"/>
              </a:cxn>
              <a:cxn ang="0">
                <a:pos x="connsiteX1" y="connsiteY1"/>
              </a:cxn>
              <a:cxn ang="0">
                <a:pos x="connsiteX2" y="connsiteY2"/>
              </a:cxn>
              <a:cxn ang="0">
                <a:pos x="connsiteX3" y="connsiteY3"/>
              </a:cxn>
            </a:cxnLst>
            <a:rect l="l" t="t" r="r" b="b"/>
            <a:pathLst>
              <a:path w="12187428" h="2131778">
                <a:moveTo>
                  <a:pt x="0" y="0"/>
                </a:moveTo>
                <a:lnTo>
                  <a:pt x="12187428" y="0"/>
                </a:lnTo>
                <a:lnTo>
                  <a:pt x="12187428" y="1205"/>
                </a:lnTo>
                <a:lnTo>
                  <a:pt x="0" y="2131778"/>
                </a:lnTo>
                <a:close/>
              </a:path>
            </a:pathLst>
          </a:custGeom>
          <a:solidFill>
            <a:schemeClr val="bg1"/>
          </a:solidFill>
        </p:spPr>
        <p:txBody>
          <a:bodyPr wrap="square">
            <a:noAutofit/>
          </a:bodyPr>
          <a:lstStyle>
            <a:lvl1pPr marL="0" indent="0">
              <a:buNone/>
              <a:defRPr sz="720">
                <a:noFill/>
              </a:defRPr>
            </a:lvl1pPr>
            <a:lvl2pPr marL="280034" indent="0">
              <a:buNone/>
              <a:defRPr sz="720"/>
            </a:lvl2pPr>
            <a:lvl3pPr marL="548640" indent="0">
              <a:buNone/>
              <a:defRPr sz="720"/>
            </a:lvl3pPr>
            <a:lvl4pPr marL="828674" indent="0">
              <a:buNone/>
              <a:defRPr sz="720"/>
            </a:lvl4pPr>
            <a:lvl5pPr marL="1097280" indent="0">
              <a:buNone/>
              <a:defRPr sz="720"/>
            </a:lvl5pPr>
          </a:lstStyle>
          <a:p>
            <a:pPr lvl="0"/>
            <a:r>
              <a:rPr lang="en-US"/>
              <a:t> </a:t>
            </a:r>
          </a:p>
        </p:txBody>
      </p:sp>
      <p:sp>
        <p:nvSpPr>
          <p:cNvPr id="2" name="Title 1">
            <a:extLst>
              <a:ext uri="{FF2B5EF4-FFF2-40B4-BE49-F238E27FC236}">
                <a16:creationId xmlns:a16="http://schemas.microsoft.com/office/drawing/2014/main" id="{63336ABC-A68B-47AA-8637-A30E5C19AE60}"/>
              </a:ext>
            </a:extLst>
          </p:cNvPr>
          <p:cNvSpPr>
            <a:spLocks noGrp="1"/>
          </p:cNvSpPr>
          <p:nvPr>
            <p:ph type="ctrTitle" hasCustomPrompt="1"/>
          </p:nvPr>
        </p:nvSpPr>
        <p:spPr>
          <a:xfrm>
            <a:off x="502919" y="731520"/>
            <a:ext cx="6814109" cy="1143000"/>
          </a:xfrm>
        </p:spPr>
        <p:txBody>
          <a:bodyPr anchor="t"/>
          <a:lstStyle>
            <a:lvl1pPr algn="l">
              <a:lnSpc>
                <a:spcPct val="85000"/>
              </a:lnSpc>
              <a:defRPr sz="5280" b="1" spc="-300" baseline="0">
                <a:solidFill>
                  <a:schemeClr val="tx2"/>
                </a:solidFill>
              </a:defRPr>
            </a:lvl1pPr>
          </a:lstStyle>
          <a:p>
            <a:r>
              <a:rPr lang="en-US"/>
              <a:t>Click to add Title</a:t>
            </a:r>
          </a:p>
        </p:txBody>
      </p:sp>
      <p:sp>
        <p:nvSpPr>
          <p:cNvPr id="3" name="Subtitle 2">
            <a:extLst>
              <a:ext uri="{FF2B5EF4-FFF2-40B4-BE49-F238E27FC236}">
                <a16:creationId xmlns:a16="http://schemas.microsoft.com/office/drawing/2014/main" id="{9A3ED149-C23D-40D9-9CE0-C20C9EAC0CF3}"/>
              </a:ext>
            </a:extLst>
          </p:cNvPr>
          <p:cNvSpPr>
            <a:spLocks noGrp="1"/>
          </p:cNvSpPr>
          <p:nvPr>
            <p:ph type="subTitle" idx="1" hasCustomPrompt="1"/>
          </p:nvPr>
        </p:nvSpPr>
        <p:spPr>
          <a:xfrm>
            <a:off x="502919" y="512826"/>
            <a:ext cx="6814109" cy="142646"/>
          </a:xfrm>
        </p:spPr>
        <p:txBody>
          <a:bodyPr anchor="ctr"/>
          <a:lstStyle>
            <a:lvl1pPr marL="0" indent="0" algn="l">
              <a:spcBef>
                <a:spcPts val="0"/>
              </a:spcBef>
              <a:buNone/>
              <a:defRPr sz="1080" b="0" spc="-36" baseline="0">
                <a:solidFill>
                  <a:schemeClr val="tx2"/>
                </a:solidFill>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pPr lvl="0"/>
            <a:r>
              <a:rPr lang="en-US"/>
              <a:t>Click to add Date</a:t>
            </a:r>
          </a:p>
        </p:txBody>
      </p:sp>
      <p:sp>
        <p:nvSpPr>
          <p:cNvPr id="18" name="Text Placeholder 4">
            <a:extLst>
              <a:ext uri="{FF2B5EF4-FFF2-40B4-BE49-F238E27FC236}">
                <a16:creationId xmlns:a16="http://schemas.microsoft.com/office/drawing/2014/main" id="{284D8253-EFCA-4105-B7B7-4184D1E9F7C4}"/>
              </a:ext>
            </a:extLst>
          </p:cNvPr>
          <p:cNvSpPr>
            <a:spLocks noGrp="1"/>
          </p:cNvSpPr>
          <p:nvPr>
            <p:ph type="body" sz="quarter" idx="13" hasCustomPrompt="1"/>
          </p:nvPr>
        </p:nvSpPr>
        <p:spPr>
          <a:xfrm>
            <a:off x="7315200" y="6770633"/>
            <a:ext cx="6812280" cy="373075"/>
          </a:xfrm>
        </p:spPr>
        <p:txBody>
          <a:bodyPr/>
          <a:lstStyle>
            <a:lvl1pPr marL="0" indent="0" algn="r">
              <a:lnSpc>
                <a:spcPct val="90000"/>
              </a:lnSpc>
              <a:spcBef>
                <a:spcPts val="0"/>
              </a:spcBef>
              <a:buNone/>
              <a:defRPr sz="2640" b="1" spc="-60" baseline="0">
                <a:solidFill>
                  <a:schemeClr val="bg1"/>
                </a:solidFill>
              </a:defRPr>
            </a:lvl1pPr>
            <a:lvl2pPr marL="280034" indent="0" algn="r">
              <a:buNone/>
              <a:defRPr>
                <a:solidFill>
                  <a:schemeClr val="bg1"/>
                </a:solidFill>
              </a:defRPr>
            </a:lvl2pPr>
            <a:lvl3pPr marL="548640" indent="0" algn="r">
              <a:buNone/>
              <a:defRPr>
                <a:solidFill>
                  <a:schemeClr val="bg1"/>
                </a:solidFill>
              </a:defRPr>
            </a:lvl3pPr>
            <a:lvl4pPr marL="828674" indent="0" algn="r">
              <a:buNone/>
              <a:defRPr>
                <a:solidFill>
                  <a:schemeClr val="bg1"/>
                </a:solidFill>
              </a:defRPr>
            </a:lvl4pPr>
            <a:lvl5pPr marL="1097280" indent="0" algn="r">
              <a:buNone/>
              <a:defRPr>
                <a:solidFill>
                  <a:schemeClr val="bg1"/>
                </a:solidFill>
              </a:defRPr>
            </a:lvl5pPr>
          </a:lstStyle>
          <a:p>
            <a:pPr lvl="0"/>
            <a:r>
              <a:rPr lang="en-US"/>
              <a:t>Click to add Name</a:t>
            </a:r>
          </a:p>
        </p:txBody>
      </p:sp>
      <p:sp>
        <p:nvSpPr>
          <p:cNvPr id="19" name="Text Placeholder 4">
            <a:extLst>
              <a:ext uri="{FF2B5EF4-FFF2-40B4-BE49-F238E27FC236}">
                <a16:creationId xmlns:a16="http://schemas.microsoft.com/office/drawing/2014/main" id="{A4434EFE-8BDC-4754-AAD0-7342F62B6B72}"/>
              </a:ext>
            </a:extLst>
          </p:cNvPr>
          <p:cNvSpPr>
            <a:spLocks noGrp="1"/>
          </p:cNvSpPr>
          <p:nvPr>
            <p:ph type="body" sz="quarter" idx="14" hasCustomPrompt="1"/>
          </p:nvPr>
        </p:nvSpPr>
        <p:spPr>
          <a:xfrm>
            <a:off x="7315200" y="7161632"/>
            <a:ext cx="6812280" cy="610768"/>
          </a:xfrm>
        </p:spPr>
        <p:txBody>
          <a:bodyPr/>
          <a:lstStyle>
            <a:lvl1pPr marL="0" indent="0" algn="r">
              <a:lnSpc>
                <a:spcPct val="90000"/>
              </a:lnSpc>
              <a:spcBef>
                <a:spcPts val="0"/>
              </a:spcBef>
              <a:buNone/>
              <a:defRPr sz="2400" b="0">
                <a:solidFill>
                  <a:schemeClr val="bg1"/>
                </a:solidFill>
              </a:defRPr>
            </a:lvl1pPr>
            <a:lvl2pPr marL="280034" indent="0" algn="r">
              <a:buNone/>
              <a:defRPr>
                <a:solidFill>
                  <a:schemeClr val="bg1"/>
                </a:solidFill>
              </a:defRPr>
            </a:lvl2pPr>
            <a:lvl3pPr marL="548640" indent="0" algn="r">
              <a:buNone/>
              <a:defRPr>
                <a:solidFill>
                  <a:schemeClr val="bg1"/>
                </a:solidFill>
              </a:defRPr>
            </a:lvl3pPr>
            <a:lvl4pPr marL="828674" indent="0" algn="r">
              <a:buNone/>
              <a:defRPr>
                <a:solidFill>
                  <a:schemeClr val="bg1"/>
                </a:solidFill>
              </a:defRPr>
            </a:lvl4pPr>
            <a:lvl5pPr marL="1097280" indent="0" algn="r">
              <a:buNone/>
              <a:defRPr>
                <a:solidFill>
                  <a:schemeClr val="bg1"/>
                </a:solidFill>
              </a:defRPr>
            </a:lvl5pPr>
          </a:lstStyle>
          <a:p>
            <a:pPr lvl="0"/>
            <a:r>
              <a:rPr lang="en-US"/>
              <a:t>Click to add Title</a:t>
            </a:r>
          </a:p>
        </p:txBody>
      </p:sp>
      <p:sp>
        <p:nvSpPr>
          <p:cNvPr id="23" name="Text Placeholder 7">
            <a:extLst>
              <a:ext uri="{FF2B5EF4-FFF2-40B4-BE49-F238E27FC236}">
                <a16:creationId xmlns:a16="http://schemas.microsoft.com/office/drawing/2014/main" id="{91585FE8-A078-45B0-9F16-525BDFCF4F97}"/>
              </a:ext>
            </a:extLst>
          </p:cNvPr>
          <p:cNvSpPr>
            <a:spLocks noGrp="1"/>
          </p:cNvSpPr>
          <p:nvPr>
            <p:ph type="body" sz="quarter" idx="17" hasCustomPrompt="1"/>
          </p:nvPr>
        </p:nvSpPr>
        <p:spPr>
          <a:xfrm>
            <a:off x="11887200" y="1253741"/>
            <a:ext cx="2743200" cy="1349654"/>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720">
                <a:noFill/>
              </a:defRPr>
            </a:lvl1pPr>
            <a:lvl2pPr marL="280034" indent="0">
              <a:buNone/>
              <a:defRPr sz="720"/>
            </a:lvl2pPr>
            <a:lvl3pPr marL="548640" indent="0">
              <a:buNone/>
              <a:defRPr sz="720"/>
            </a:lvl3pPr>
            <a:lvl4pPr marL="828674" indent="0">
              <a:buNone/>
              <a:defRPr sz="720"/>
            </a:lvl4pPr>
            <a:lvl5pPr marL="1097280" indent="0">
              <a:buNone/>
              <a:defRPr sz="720"/>
            </a:lvl5pPr>
          </a:lstStyle>
          <a:p>
            <a:pPr lvl="0"/>
            <a:r>
              <a:rPr lang="en-US"/>
              <a:t> </a:t>
            </a:r>
          </a:p>
        </p:txBody>
      </p:sp>
      <p:sp>
        <p:nvSpPr>
          <p:cNvPr id="11" name="Date Placeholder 6">
            <a:extLst>
              <a:ext uri="{FF2B5EF4-FFF2-40B4-BE49-F238E27FC236}">
                <a16:creationId xmlns:a16="http://schemas.microsoft.com/office/drawing/2014/main" id="{1660913A-8A9E-4E5D-9167-9CEF11CE2455}"/>
              </a:ext>
            </a:extLst>
          </p:cNvPr>
          <p:cNvSpPr>
            <a:spLocks noGrp="1"/>
          </p:cNvSpPr>
          <p:nvPr>
            <p:ph type="dt" sz="half" idx="19"/>
          </p:nvPr>
        </p:nvSpPr>
        <p:spPr>
          <a:xfrm>
            <a:off x="502915" y="350902"/>
            <a:ext cx="6814109" cy="142646"/>
          </a:xfrm>
        </p:spPr>
        <p:txBody>
          <a:bodyPr/>
          <a:lstStyle>
            <a:lvl1pPr>
              <a:defRPr>
                <a:solidFill>
                  <a:schemeClr val="tx2"/>
                </a:solidFill>
              </a:defRPr>
            </a:lvl1pPr>
          </a:lstStyle>
          <a:p>
            <a:r>
              <a:rPr lang="en-US"/>
              <a:t>Enter title via "insert&gt;header and footer&gt;fixed"</a:t>
            </a:r>
          </a:p>
        </p:txBody>
      </p:sp>
      <p:sp>
        <p:nvSpPr>
          <p:cNvPr id="22" name="Slide Number Placeholder 9">
            <a:extLst>
              <a:ext uri="{FF2B5EF4-FFF2-40B4-BE49-F238E27FC236}">
                <a16:creationId xmlns:a16="http://schemas.microsoft.com/office/drawing/2014/main" id="{73B909EF-11BF-40E2-AB22-779D97B9A828}"/>
              </a:ext>
            </a:extLst>
          </p:cNvPr>
          <p:cNvSpPr>
            <a:spLocks noGrp="1"/>
          </p:cNvSpPr>
          <p:nvPr>
            <p:ph type="sldNum" sz="quarter" idx="12"/>
          </p:nvPr>
        </p:nvSpPr>
        <p:spPr>
          <a:xfrm>
            <a:off x="13826081" y="7805655"/>
            <a:ext cx="301399" cy="163830"/>
          </a:xfrm>
        </p:spPr>
        <p:txBody>
          <a:bodyPr/>
          <a:lstStyle>
            <a:lvl1pPr>
              <a:defRPr>
                <a:solidFill>
                  <a:schemeClr val="bg1"/>
                </a:solidFill>
              </a:defRPr>
            </a:lvl1pPr>
          </a:lstStyle>
          <a:p>
            <a:fld id="{4737D6AF-2FA5-476A-AF60-7A8CDF2E2DFB}" type="slidenum">
              <a:rPr lang="en-US" smtClean="0"/>
              <a:pPr/>
              <a:t>‹N›</a:t>
            </a:fld>
            <a:endParaRPr lang="en-US"/>
          </a:p>
        </p:txBody>
      </p:sp>
      <p:sp>
        <p:nvSpPr>
          <p:cNvPr id="24" name="Footer Placeholder 16">
            <a:extLst>
              <a:ext uri="{FF2B5EF4-FFF2-40B4-BE49-F238E27FC236}">
                <a16:creationId xmlns:a16="http://schemas.microsoft.com/office/drawing/2014/main" id="{E68F6648-E298-42F1-9CBC-8E8226E6D44E}"/>
              </a:ext>
            </a:extLst>
          </p:cNvPr>
          <p:cNvSpPr>
            <a:spLocks noGrp="1"/>
          </p:cNvSpPr>
          <p:nvPr>
            <p:ph type="ftr" sz="quarter" idx="11"/>
          </p:nvPr>
        </p:nvSpPr>
        <p:spPr>
          <a:xfrm>
            <a:off x="6665976" y="7663008"/>
            <a:ext cx="7461504" cy="142646"/>
          </a:xfrm>
        </p:spPr>
        <p:txBody>
          <a:bodyPr/>
          <a:lstStyle>
            <a:lvl1pPr algn="r">
              <a:defRPr>
                <a:solidFill>
                  <a:schemeClr val="bg1"/>
                </a:solidFill>
              </a:defRPr>
            </a:lvl1pPr>
          </a:lstStyle>
          <a:p>
            <a:endParaRPr lang="en-US"/>
          </a:p>
        </p:txBody>
      </p:sp>
      <p:sp>
        <p:nvSpPr>
          <p:cNvPr id="25" name="Footer Placeholder 4">
            <a:extLst>
              <a:ext uri="{FF2B5EF4-FFF2-40B4-BE49-F238E27FC236}">
                <a16:creationId xmlns:a16="http://schemas.microsoft.com/office/drawing/2014/main" id="{1947FF91-A588-48B6-8EF7-22C350B39789}"/>
              </a:ext>
            </a:extLst>
          </p:cNvPr>
          <p:cNvSpPr txBox="1">
            <a:spLocks/>
          </p:cNvSpPr>
          <p:nvPr userDrawn="1"/>
        </p:nvSpPr>
        <p:spPr>
          <a:xfrm>
            <a:off x="3474720" y="7826838"/>
            <a:ext cx="7680960" cy="142646"/>
          </a:xfrm>
          <a:prstGeom prst="rect">
            <a:avLst/>
          </a:prstGeom>
        </p:spPr>
        <p:txBody>
          <a:bodyPr vert="horz" lIns="0" tIns="0" rIns="0" bIns="0" rtlCol="0" anchor="b">
            <a:noAutofit/>
          </a:bodyPr>
          <a:lstStyle>
            <a:defPPr>
              <a:defRPr lang="en-US"/>
            </a:defPPr>
            <a:lvl1pPr marL="0" algn="l" defTabSz="914400" rtl="0" eaLnBrk="1" latinLnBrk="0" hangingPunct="1">
              <a:defRPr sz="9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80">
                <a:solidFill>
                  <a:schemeClr val="bg1">
                    <a:alpha val="50000"/>
                  </a:schemeClr>
                </a:solidFill>
                <a:latin typeface="Calibri" panose="020F0502020204030204" pitchFamily="34" charset="0"/>
              </a:rPr>
              <a:t>© 2021 Elanco or its affiliates</a:t>
            </a:r>
          </a:p>
        </p:txBody>
      </p:sp>
    </p:spTree>
    <p:extLst>
      <p:ext uri="{BB962C8B-B14F-4D97-AF65-F5344CB8AC3E}">
        <p14:creationId xmlns:p14="http://schemas.microsoft.com/office/powerpoint/2010/main" val="570229181"/>
      </p:ext>
    </p:extLst>
  </p:cSld>
  <p:clrMapOvr>
    <a:masterClrMapping/>
  </p:clrMapOvr>
  <p:hf hdr="0" dt="0"/>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Slide 7">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5F6D7A-A90B-4F44-A7E5-9A54547016EE}"/>
              </a:ext>
            </a:extLst>
          </p:cNvPr>
          <p:cNvSpPr/>
          <p:nvPr userDrawn="1"/>
        </p:nvSpPr>
        <p:spPr>
          <a:xfrm rot="5400000">
            <a:off x="3200400" y="-3200400"/>
            <a:ext cx="8229600" cy="14630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Calibri" panose="020F0502020204030204" pitchFamily="34" charset="0"/>
            </a:endParaRPr>
          </a:p>
        </p:txBody>
      </p:sp>
      <p:sp>
        <p:nvSpPr>
          <p:cNvPr id="2" name="Title 1">
            <a:extLst>
              <a:ext uri="{FF2B5EF4-FFF2-40B4-BE49-F238E27FC236}">
                <a16:creationId xmlns:a16="http://schemas.microsoft.com/office/drawing/2014/main" id="{63336ABC-A68B-47AA-8637-A30E5C19AE60}"/>
              </a:ext>
            </a:extLst>
          </p:cNvPr>
          <p:cNvSpPr>
            <a:spLocks noGrp="1"/>
          </p:cNvSpPr>
          <p:nvPr>
            <p:ph type="ctrTitle"/>
          </p:nvPr>
        </p:nvSpPr>
        <p:spPr>
          <a:xfrm>
            <a:off x="502919" y="731520"/>
            <a:ext cx="10303459" cy="3383280"/>
          </a:xfrm>
        </p:spPr>
        <p:txBody>
          <a:bodyPr anchor="t"/>
          <a:lstStyle>
            <a:lvl1pPr algn="l">
              <a:lnSpc>
                <a:spcPct val="85000"/>
              </a:lnSpc>
              <a:defRPr sz="5760" b="0" spc="-120" baseline="0">
                <a:solidFill>
                  <a:schemeClr val="bg1"/>
                </a:solidFill>
              </a:defRPr>
            </a:lvl1pPr>
          </a:lstStyle>
          <a:p>
            <a:r>
              <a:rPr lang="it-IT"/>
              <a:t>Fare clic per modificare lo stile del titolo dello schema</a:t>
            </a:r>
            <a:endParaRPr lang="en-US"/>
          </a:p>
        </p:txBody>
      </p:sp>
      <p:sp>
        <p:nvSpPr>
          <p:cNvPr id="10" name="Freeform: Shape 9">
            <a:extLst>
              <a:ext uri="{FF2B5EF4-FFF2-40B4-BE49-F238E27FC236}">
                <a16:creationId xmlns:a16="http://schemas.microsoft.com/office/drawing/2014/main" id="{806F785F-86E2-46E6-BC3C-96488469DB6B}"/>
              </a:ext>
            </a:extLst>
          </p:cNvPr>
          <p:cNvSpPr>
            <a:spLocks noChangeAspect="1"/>
          </p:cNvSpPr>
          <p:nvPr userDrawn="1"/>
        </p:nvSpPr>
        <p:spPr>
          <a:xfrm>
            <a:off x="3658" y="5671466"/>
            <a:ext cx="14626742" cy="2558134"/>
          </a:xfrm>
          <a:custGeom>
            <a:avLst/>
            <a:gdLst>
              <a:gd name="connsiteX0" fmla="*/ 0 w 3016799"/>
              <a:gd name="connsiteY0" fmla="*/ 527621 h 527621"/>
              <a:gd name="connsiteX1" fmla="*/ 3016800 w 3016799"/>
              <a:gd name="connsiteY1" fmla="*/ 527621 h 527621"/>
              <a:gd name="connsiteX2" fmla="*/ 3016800 w 3016799"/>
              <a:gd name="connsiteY2" fmla="*/ 0 h 527621"/>
              <a:gd name="connsiteX3" fmla="*/ 0 w 3016799"/>
              <a:gd name="connsiteY3" fmla="*/ 527390 h 527621"/>
            </a:gdLst>
            <a:ahLst/>
            <a:cxnLst>
              <a:cxn ang="0">
                <a:pos x="connsiteX0" y="connsiteY0"/>
              </a:cxn>
              <a:cxn ang="0">
                <a:pos x="connsiteX1" y="connsiteY1"/>
              </a:cxn>
              <a:cxn ang="0">
                <a:pos x="connsiteX2" y="connsiteY2"/>
              </a:cxn>
              <a:cxn ang="0">
                <a:pos x="connsiteX3" y="connsiteY3"/>
              </a:cxn>
            </a:cxnLst>
            <a:rect l="l" t="t" r="r" b="b"/>
            <a:pathLst>
              <a:path w="3016799" h="527621">
                <a:moveTo>
                  <a:pt x="0" y="527621"/>
                </a:moveTo>
                <a:lnTo>
                  <a:pt x="3016800" y="527621"/>
                </a:lnTo>
                <a:lnTo>
                  <a:pt x="3016800" y="0"/>
                </a:lnTo>
                <a:lnTo>
                  <a:pt x="0" y="527390"/>
                </a:lnTo>
                <a:close/>
              </a:path>
            </a:pathLst>
          </a:custGeom>
          <a:solidFill>
            <a:schemeClr val="bg1"/>
          </a:solidFill>
          <a:ln w="11569" cap="flat">
            <a:noFill/>
            <a:prstDash val="solid"/>
            <a:miter/>
          </a:ln>
        </p:spPr>
        <p:txBody>
          <a:bodyPr rtlCol="0" anchor="ctr"/>
          <a:lstStyle/>
          <a:p>
            <a:endParaRPr lang="en-US" sz="3120">
              <a:latin typeface="Calibri" panose="020F0502020204030204" pitchFamily="34" charset="0"/>
            </a:endParaRPr>
          </a:p>
        </p:txBody>
      </p:sp>
      <p:pic>
        <p:nvPicPr>
          <p:cNvPr id="13" name="Graphic 12">
            <a:extLst>
              <a:ext uri="{FF2B5EF4-FFF2-40B4-BE49-F238E27FC236}">
                <a16:creationId xmlns:a16="http://schemas.microsoft.com/office/drawing/2014/main" id="{9542166D-2575-4632-8828-EB720C8BCA0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893099" y="1253741"/>
            <a:ext cx="2737301" cy="1350401"/>
          </a:xfrm>
          <a:prstGeom prst="rect">
            <a:avLst/>
          </a:prstGeom>
        </p:spPr>
      </p:pic>
      <p:sp>
        <p:nvSpPr>
          <p:cNvPr id="3" name="Subtitle 2">
            <a:extLst>
              <a:ext uri="{FF2B5EF4-FFF2-40B4-BE49-F238E27FC236}">
                <a16:creationId xmlns:a16="http://schemas.microsoft.com/office/drawing/2014/main" id="{9A3ED149-C23D-40D9-9CE0-C20C9EAC0CF3}"/>
              </a:ext>
            </a:extLst>
          </p:cNvPr>
          <p:cNvSpPr>
            <a:spLocks noGrp="1"/>
          </p:cNvSpPr>
          <p:nvPr>
            <p:ph type="subTitle" idx="1" hasCustomPrompt="1"/>
          </p:nvPr>
        </p:nvSpPr>
        <p:spPr>
          <a:xfrm>
            <a:off x="502919" y="512826"/>
            <a:ext cx="10303459" cy="142646"/>
          </a:xfrm>
        </p:spPr>
        <p:txBody>
          <a:bodyPr anchor="ctr"/>
          <a:lstStyle>
            <a:lvl1pPr marL="0" indent="0" algn="l">
              <a:spcBef>
                <a:spcPts val="0"/>
              </a:spcBef>
              <a:buNone/>
              <a:defRPr sz="1080" b="0" spc="-36" baseline="0">
                <a:solidFill>
                  <a:schemeClr val="bg1"/>
                </a:solidFill>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pPr lvl="0"/>
            <a:r>
              <a:rPr lang="en-US"/>
              <a:t>Click to add Date</a:t>
            </a:r>
          </a:p>
        </p:txBody>
      </p:sp>
      <p:sp>
        <p:nvSpPr>
          <p:cNvPr id="25" name="Text Placeholder 4">
            <a:extLst>
              <a:ext uri="{FF2B5EF4-FFF2-40B4-BE49-F238E27FC236}">
                <a16:creationId xmlns:a16="http://schemas.microsoft.com/office/drawing/2014/main" id="{2C96B4AF-C0F7-412E-8DCF-C2D69A7A62FD}"/>
              </a:ext>
            </a:extLst>
          </p:cNvPr>
          <p:cNvSpPr>
            <a:spLocks noGrp="1"/>
          </p:cNvSpPr>
          <p:nvPr>
            <p:ph type="body" sz="quarter" idx="13" hasCustomPrompt="1"/>
          </p:nvPr>
        </p:nvSpPr>
        <p:spPr>
          <a:xfrm>
            <a:off x="7315200" y="6770633"/>
            <a:ext cx="6812280" cy="373075"/>
          </a:xfrm>
        </p:spPr>
        <p:txBody>
          <a:bodyPr/>
          <a:lstStyle>
            <a:lvl1pPr marL="0" indent="0" algn="r">
              <a:lnSpc>
                <a:spcPct val="90000"/>
              </a:lnSpc>
              <a:spcBef>
                <a:spcPts val="0"/>
              </a:spcBef>
              <a:buNone/>
              <a:defRPr sz="2640" b="1" spc="-60" baseline="0">
                <a:solidFill>
                  <a:schemeClr val="tx2"/>
                </a:solidFill>
              </a:defRPr>
            </a:lvl1pPr>
            <a:lvl2pPr marL="280034" indent="0" algn="r">
              <a:buNone/>
              <a:defRPr>
                <a:solidFill>
                  <a:schemeClr val="bg1"/>
                </a:solidFill>
              </a:defRPr>
            </a:lvl2pPr>
            <a:lvl3pPr marL="548640" indent="0" algn="r">
              <a:buNone/>
              <a:defRPr>
                <a:solidFill>
                  <a:schemeClr val="bg1"/>
                </a:solidFill>
              </a:defRPr>
            </a:lvl3pPr>
            <a:lvl4pPr marL="828674" indent="0" algn="r">
              <a:buNone/>
              <a:defRPr>
                <a:solidFill>
                  <a:schemeClr val="bg1"/>
                </a:solidFill>
              </a:defRPr>
            </a:lvl4pPr>
            <a:lvl5pPr marL="1097280" indent="0" algn="r">
              <a:buNone/>
              <a:defRPr>
                <a:solidFill>
                  <a:schemeClr val="bg1"/>
                </a:solidFill>
              </a:defRPr>
            </a:lvl5pPr>
          </a:lstStyle>
          <a:p>
            <a:pPr lvl="0"/>
            <a:r>
              <a:rPr lang="en-US"/>
              <a:t>Click to add Name</a:t>
            </a:r>
          </a:p>
        </p:txBody>
      </p:sp>
      <p:sp>
        <p:nvSpPr>
          <p:cNvPr id="26" name="Text Placeholder 4">
            <a:extLst>
              <a:ext uri="{FF2B5EF4-FFF2-40B4-BE49-F238E27FC236}">
                <a16:creationId xmlns:a16="http://schemas.microsoft.com/office/drawing/2014/main" id="{46CCB128-53FD-4D01-95C2-6BCD2D73AEE2}"/>
              </a:ext>
            </a:extLst>
          </p:cNvPr>
          <p:cNvSpPr>
            <a:spLocks noGrp="1"/>
          </p:cNvSpPr>
          <p:nvPr>
            <p:ph type="body" sz="quarter" idx="14" hasCustomPrompt="1"/>
          </p:nvPr>
        </p:nvSpPr>
        <p:spPr>
          <a:xfrm>
            <a:off x="7315200" y="7161632"/>
            <a:ext cx="6812280" cy="610768"/>
          </a:xfrm>
        </p:spPr>
        <p:txBody>
          <a:bodyPr/>
          <a:lstStyle>
            <a:lvl1pPr marL="0" indent="0" algn="r">
              <a:lnSpc>
                <a:spcPct val="90000"/>
              </a:lnSpc>
              <a:spcBef>
                <a:spcPts val="0"/>
              </a:spcBef>
              <a:buNone/>
              <a:defRPr sz="2400" b="0">
                <a:solidFill>
                  <a:schemeClr val="tx2"/>
                </a:solidFill>
              </a:defRPr>
            </a:lvl1pPr>
            <a:lvl2pPr marL="280034" indent="0" algn="r">
              <a:buNone/>
              <a:defRPr>
                <a:solidFill>
                  <a:schemeClr val="bg1"/>
                </a:solidFill>
              </a:defRPr>
            </a:lvl2pPr>
            <a:lvl3pPr marL="548640" indent="0" algn="r">
              <a:buNone/>
              <a:defRPr>
                <a:solidFill>
                  <a:schemeClr val="bg1"/>
                </a:solidFill>
              </a:defRPr>
            </a:lvl3pPr>
            <a:lvl4pPr marL="828674" indent="0" algn="r">
              <a:buNone/>
              <a:defRPr>
                <a:solidFill>
                  <a:schemeClr val="bg1"/>
                </a:solidFill>
              </a:defRPr>
            </a:lvl4pPr>
            <a:lvl5pPr marL="1097280" indent="0" algn="r">
              <a:buNone/>
              <a:defRPr>
                <a:solidFill>
                  <a:schemeClr val="bg1"/>
                </a:solidFill>
              </a:defRPr>
            </a:lvl5pPr>
          </a:lstStyle>
          <a:p>
            <a:pPr lvl="0"/>
            <a:r>
              <a:rPr lang="en-US"/>
              <a:t>Click to add Title</a:t>
            </a:r>
          </a:p>
        </p:txBody>
      </p:sp>
      <p:sp>
        <p:nvSpPr>
          <p:cNvPr id="11" name="Date Placeholder 6">
            <a:extLst>
              <a:ext uri="{FF2B5EF4-FFF2-40B4-BE49-F238E27FC236}">
                <a16:creationId xmlns:a16="http://schemas.microsoft.com/office/drawing/2014/main" id="{609C97F6-16D2-4F04-A629-E00D0C88A8B3}"/>
              </a:ext>
            </a:extLst>
          </p:cNvPr>
          <p:cNvSpPr>
            <a:spLocks noGrp="1"/>
          </p:cNvSpPr>
          <p:nvPr>
            <p:ph type="dt" sz="half" idx="15"/>
          </p:nvPr>
        </p:nvSpPr>
        <p:spPr>
          <a:xfrm>
            <a:off x="502915" y="350902"/>
            <a:ext cx="10303459" cy="142646"/>
          </a:xfrm>
        </p:spPr>
        <p:txBody>
          <a:bodyPr/>
          <a:lstStyle>
            <a:lvl1pPr>
              <a:defRPr>
                <a:solidFill>
                  <a:schemeClr val="bg1"/>
                </a:solidFill>
              </a:defRPr>
            </a:lvl1pPr>
          </a:lstStyle>
          <a:p>
            <a:r>
              <a:rPr lang="en-US"/>
              <a:t>Enter title via "insert&gt;header and footer&gt;fixed"</a:t>
            </a:r>
          </a:p>
        </p:txBody>
      </p:sp>
      <p:sp>
        <p:nvSpPr>
          <p:cNvPr id="18" name="Slide Number Placeholder 9">
            <a:extLst>
              <a:ext uri="{FF2B5EF4-FFF2-40B4-BE49-F238E27FC236}">
                <a16:creationId xmlns:a16="http://schemas.microsoft.com/office/drawing/2014/main" id="{AB69E198-BCAF-45EE-90AD-8067671A52ED}"/>
              </a:ext>
            </a:extLst>
          </p:cNvPr>
          <p:cNvSpPr>
            <a:spLocks noGrp="1"/>
          </p:cNvSpPr>
          <p:nvPr>
            <p:ph type="sldNum" sz="quarter" idx="12"/>
          </p:nvPr>
        </p:nvSpPr>
        <p:spPr>
          <a:xfrm>
            <a:off x="13826081" y="7805655"/>
            <a:ext cx="301399" cy="163830"/>
          </a:xfrm>
        </p:spPr>
        <p:txBody>
          <a:bodyPr/>
          <a:lstStyle>
            <a:lvl1pPr>
              <a:defRPr>
                <a:solidFill>
                  <a:schemeClr val="accent6"/>
                </a:solidFill>
              </a:defRPr>
            </a:lvl1pPr>
          </a:lstStyle>
          <a:p>
            <a:fld id="{4737D6AF-2FA5-476A-AF60-7A8CDF2E2DFB}" type="slidenum">
              <a:rPr lang="en-US" smtClean="0"/>
              <a:pPr/>
              <a:t>‹N›</a:t>
            </a:fld>
            <a:endParaRPr lang="en-US"/>
          </a:p>
        </p:txBody>
      </p:sp>
      <p:sp>
        <p:nvSpPr>
          <p:cNvPr id="19" name="Footer Placeholder 16">
            <a:extLst>
              <a:ext uri="{FF2B5EF4-FFF2-40B4-BE49-F238E27FC236}">
                <a16:creationId xmlns:a16="http://schemas.microsoft.com/office/drawing/2014/main" id="{72562972-B7EA-4D4B-A910-469C92395BFD}"/>
              </a:ext>
            </a:extLst>
          </p:cNvPr>
          <p:cNvSpPr>
            <a:spLocks noGrp="1"/>
          </p:cNvSpPr>
          <p:nvPr>
            <p:ph type="ftr" sz="quarter" idx="11"/>
          </p:nvPr>
        </p:nvSpPr>
        <p:spPr>
          <a:xfrm>
            <a:off x="6665976" y="7663008"/>
            <a:ext cx="7461504" cy="142646"/>
          </a:xfrm>
        </p:spPr>
        <p:txBody>
          <a:bodyPr/>
          <a:lstStyle>
            <a:lvl1pPr algn="r">
              <a:defRPr>
                <a:solidFill>
                  <a:schemeClr val="accent6"/>
                </a:solidFill>
              </a:defRPr>
            </a:lvl1pPr>
          </a:lstStyle>
          <a:p>
            <a:endParaRPr lang="en-US"/>
          </a:p>
        </p:txBody>
      </p:sp>
      <p:sp>
        <p:nvSpPr>
          <p:cNvPr id="20" name="Footer Placeholder 4">
            <a:extLst>
              <a:ext uri="{FF2B5EF4-FFF2-40B4-BE49-F238E27FC236}">
                <a16:creationId xmlns:a16="http://schemas.microsoft.com/office/drawing/2014/main" id="{8EB7853B-294E-4B39-88AA-C5F315C4DE55}"/>
              </a:ext>
            </a:extLst>
          </p:cNvPr>
          <p:cNvSpPr txBox="1">
            <a:spLocks/>
          </p:cNvSpPr>
          <p:nvPr userDrawn="1"/>
        </p:nvSpPr>
        <p:spPr>
          <a:xfrm>
            <a:off x="3474720" y="7826838"/>
            <a:ext cx="7680960" cy="142646"/>
          </a:xfrm>
          <a:prstGeom prst="rect">
            <a:avLst/>
          </a:prstGeom>
        </p:spPr>
        <p:txBody>
          <a:bodyPr vert="horz" lIns="0" tIns="0" rIns="0" bIns="0" rtlCol="0" anchor="b">
            <a:noAutofit/>
          </a:bodyPr>
          <a:lstStyle>
            <a:defPPr>
              <a:defRPr lang="en-US"/>
            </a:defPPr>
            <a:lvl1pPr marL="0" algn="l" defTabSz="914400" rtl="0" eaLnBrk="1" latinLnBrk="0" hangingPunct="1">
              <a:defRPr sz="9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80">
                <a:solidFill>
                  <a:schemeClr val="accent6"/>
                </a:solidFill>
                <a:latin typeface="Calibri" panose="020F0502020204030204" pitchFamily="34" charset="0"/>
              </a:rPr>
              <a:t>© 2021 Elanco or its affiliates</a:t>
            </a:r>
          </a:p>
        </p:txBody>
      </p:sp>
    </p:spTree>
    <p:extLst>
      <p:ext uri="{BB962C8B-B14F-4D97-AF65-F5344CB8AC3E}">
        <p14:creationId xmlns:p14="http://schemas.microsoft.com/office/powerpoint/2010/main" val="2891034100"/>
      </p:ext>
    </p:extLst>
  </p:cSld>
  <p:clrMapOvr>
    <a:masterClrMapping/>
  </p:clrMapOvr>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pic>
        <p:nvPicPr>
          <p:cNvPr id="8" name="Picture Placeholder 8" descr="A picture containing dog, person, mammal, wild dog&#10;&#10;Description automatically generated">
            <a:extLst>
              <a:ext uri="{FF2B5EF4-FFF2-40B4-BE49-F238E27FC236}">
                <a16:creationId xmlns:a16="http://schemas.microsoft.com/office/drawing/2014/main" id="{3902D546-A854-46D0-A091-6FC3DCBA140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4630400" cy="8229600"/>
          </a:xfrm>
          <a:prstGeom prst="rect">
            <a:avLst/>
          </a:prstGeom>
        </p:spPr>
      </p:pic>
      <p:pic>
        <p:nvPicPr>
          <p:cNvPr id="10" name="Graphic 9">
            <a:extLst>
              <a:ext uri="{FF2B5EF4-FFF2-40B4-BE49-F238E27FC236}">
                <a16:creationId xmlns:a16="http://schemas.microsoft.com/office/drawing/2014/main" id="{401391A6-FE51-451E-A53E-C25493582BD9}"/>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1893099" y="1253741"/>
            <a:ext cx="2737301" cy="1350401"/>
          </a:xfrm>
          <a:prstGeom prst="rect">
            <a:avLst/>
          </a:prstGeom>
        </p:spPr>
      </p:pic>
      <p:sp>
        <p:nvSpPr>
          <p:cNvPr id="15" name="Freeform: Shape 14">
            <a:extLst>
              <a:ext uri="{FF2B5EF4-FFF2-40B4-BE49-F238E27FC236}">
                <a16:creationId xmlns:a16="http://schemas.microsoft.com/office/drawing/2014/main" id="{31716624-B025-4BC9-86C4-C9108A99D30F}"/>
              </a:ext>
            </a:extLst>
          </p:cNvPr>
          <p:cNvSpPr>
            <a:spLocks noChangeAspect="1"/>
          </p:cNvSpPr>
          <p:nvPr userDrawn="1"/>
        </p:nvSpPr>
        <p:spPr>
          <a:xfrm>
            <a:off x="0" y="0"/>
            <a:ext cx="14626742" cy="2558134"/>
          </a:xfrm>
          <a:custGeom>
            <a:avLst/>
            <a:gdLst>
              <a:gd name="connsiteX0" fmla="*/ 3016800 w 3016799"/>
              <a:gd name="connsiteY0" fmla="*/ 0 h 527621"/>
              <a:gd name="connsiteX1" fmla="*/ 0 w 3016799"/>
              <a:gd name="connsiteY1" fmla="*/ 0 h 527621"/>
              <a:gd name="connsiteX2" fmla="*/ 0 w 3016799"/>
              <a:gd name="connsiteY2" fmla="*/ 527621 h 527621"/>
              <a:gd name="connsiteX3" fmla="*/ 3016800 w 3016799"/>
              <a:gd name="connsiteY3" fmla="*/ 232 h 527621"/>
            </a:gdLst>
            <a:ahLst/>
            <a:cxnLst>
              <a:cxn ang="0">
                <a:pos x="connsiteX0" y="connsiteY0"/>
              </a:cxn>
              <a:cxn ang="0">
                <a:pos x="connsiteX1" y="connsiteY1"/>
              </a:cxn>
              <a:cxn ang="0">
                <a:pos x="connsiteX2" y="connsiteY2"/>
              </a:cxn>
              <a:cxn ang="0">
                <a:pos x="connsiteX3" y="connsiteY3"/>
              </a:cxn>
            </a:cxnLst>
            <a:rect l="l" t="t" r="r" b="b"/>
            <a:pathLst>
              <a:path w="3016799" h="527621">
                <a:moveTo>
                  <a:pt x="3016800" y="0"/>
                </a:moveTo>
                <a:lnTo>
                  <a:pt x="0" y="0"/>
                </a:lnTo>
                <a:lnTo>
                  <a:pt x="0" y="527621"/>
                </a:lnTo>
                <a:lnTo>
                  <a:pt x="3016800" y="23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solidFill>
                <a:schemeClr val="lt1"/>
              </a:solidFill>
              <a:latin typeface="Calibri" panose="020F0502020204030204" pitchFamily="34" charset="0"/>
            </a:endParaRPr>
          </a:p>
        </p:txBody>
      </p:sp>
      <p:sp>
        <p:nvSpPr>
          <p:cNvPr id="3" name="Text Placeholder 2">
            <a:extLst>
              <a:ext uri="{FF2B5EF4-FFF2-40B4-BE49-F238E27FC236}">
                <a16:creationId xmlns:a16="http://schemas.microsoft.com/office/drawing/2014/main" id="{5045F2A9-1816-4BBB-BE9D-5D22652D3F48}"/>
              </a:ext>
            </a:extLst>
          </p:cNvPr>
          <p:cNvSpPr>
            <a:spLocks noGrp="1"/>
          </p:cNvSpPr>
          <p:nvPr>
            <p:ph type="body" idx="1" hasCustomPrompt="1"/>
          </p:nvPr>
        </p:nvSpPr>
        <p:spPr>
          <a:xfrm>
            <a:off x="502920" y="512826"/>
            <a:ext cx="6814109" cy="142646"/>
          </a:xfrm>
          <a:noFill/>
        </p:spPr>
        <p:txBody>
          <a:bodyPr anchor="ctr"/>
          <a:lstStyle>
            <a:lvl1pPr marL="0" indent="0" algn="l">
              <a:spcBef>
                <a:spcPts val="0"/>
              </a:spcBef>
              <a:buNone/>
              <a:defRPr sz="1080" b="0" spc="0" baseline="0">
                <a:solidFill>
                  <a:schemeClr val="tx2"/>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add Section #</a:t>
            </a:r>
          </a:p>
        </p:txBody>
      </p:sp>
      <p:sp>
        <p:nvSpPr>
          <p:cNvPr id="2" name="Title 1">
            <a:extLst>
              <a:ext uri="{FF2B5EF4-FFF2-40B4-BE49-F238E27FC236}">
                <a16:creationId xmlns:a16="http://schemas.microsoft.com/office/drawing/2014/main" id="{1FACC65C-1E8A-4AD7-BF9E-A307D4C49436}"/>
              </a:ext>
            </a:extLst>
          </p:cNvPr>
          <p:cNvSpPr>
            <a:spLocks noGrp="1"/>
          </p:cNvSpPr>
          <p:nvPr>
            <p:ph type="title" hasCustomPrompt="1"/>
          </p:nvPr>
        </p:nvSpPr>
        <p:spPr>
          <a:xfrm>
            <a:off x="502920" y="731520"/>
            <a:ext cx="6814109" cy="1143000"/>
          </a:xfrm>
          <a:noFill/>
        </p:spPr>
        <p:txBody>
          <a:bodyPr anchor="t"/>
          <a:lstStyle>
            <a:lvl1pPr algn="l">
              <a:lnSpc>
                <a:spcPct val="85000"/>
              </a:lnSpc>
              <a:defRPr sz="5280" b="1" spc="-300" baseline="0">
                <a:solidFill>
                  <a:schemeClr val="tx2"/>
                </a:solidFill>
              </a:defRPr>
            </a:lvl1pPr>
          </a:lstStyle>
          <a:p>
            <a:r>
              <a:rPr lang="en-US"/>
              <a:t>Click to add Section</a:t>
            </a:r>
          </a:p>
        </p:txBody>
      </p:sp>
      <p:sp>
        <p:nvSpPr>
          <p:cNvPr id="6" name="Date Placeholder 5">
            <a:extLst>
              <a:ext uri="{FF2B5EF4-FFF2-40B4-BE49-F238E27FC236}">
                <a16:creationId xmlns:a16="http://schemas.microsoft.com/office/drawing/2014/main" id="{98407D03-1D16-421F-BFF4-A8F99CF280CF}"/>
              </a:ext>
            </a:extLst>
          </p:cNvPr>
          <p:cNvSpPr>
            <a:spLocks noGrp="1"/>
          </p:cNvSpPr>
          <p:nvPr>
            <p:ph type="dt" sz="half" idx="10"/>
          </p:nvPr>
        </p:nvSpPr>
        <p:spPr>
          <a:xfrm>
            <a:off x="502915" y="350902"/>
            <a:ext cx="6814109" cy="142646"/>
          </a:xfrm>
        </p:spPr>
        <p:txBody>
          <a:bodyPr/>
          <a:lstStyle/>
          <a:p>
            <a:r>
              <a:rPr lang="en-US"/>
              <a:t>Enter title via "insert&gt;header and footer&gt;fixed"</a:t>
            </a:r>
          </a:p>
        </p:txBody>
      </p:sp>
      <p:sp>
        <p:nvSpPr>
          <p:cNvPr id="11" name="Footer Placeholder 8">
            <a:extLst>
              <a:ext uri="{FF2B5EF4-FFF2-40B4-BE49-F238E27FC236}">
                <a16:creationId xmlns:a16="http://schemas.microsoft.com/office/drawing/2014/main" id="{E4949C2B-D484-463E-A23F-0DF18B432A43}"/>
              </a:ext>
            </a:extLst>
          </p:cNvPr>
          <p:cNvSpPr>
            <a:spLocks noGrp="1"/>
          </p:cNvSpPr>
          <p:nvPr>
            <p:ph type="ftr" sz="quarter" idx="11"/>
          </p:nvPr>
        </p:nvSpPr>
        <p:spPr>
          <a:xfrm>
            <a:off x="502920" y="7498080"/>
            <a:ext cx="6814109" cy="274320"/>
          </a:xfrm>
        </p:spPr>
        <p:txBody>
          <a:bodyPr/>
          <a:lstStyle>
            <a:lvl1pPr algn="l">
              <a:defRPr>
                <a:solidFill>
                  <a:schemeClr val="bg1"/>
                </a:solidFill>
              </a:defRPr>
            </a:lvl1pPr>
          </a:lstStyle>
          <a:p>
            <a:endParaRPr lang="en-US"/>
          </a:p>
        </p:txBody>
      </p:sp>
      <p:sp>
        <p:nvSpPr>
          <p:cNvPr id="14" name="Slide Number Placeholder 9">
            <a:extLst>
              <a:ext uri="{FF2B5EF4-FFF2-40B4-BE49-F238E27FC236}">
                <a16:creationId xmlns:a16="http://schemas.microsoft.com/office/drawing/2014/main" id="{724EDF40-47EB-41AA-8217-66ABE3E5B1A9}"/>
              </a:ext>
            </a:extLst>
          </p:cNvPr>
          <p:cNvSpPr>
            <a:spLocks noGrp="1"/>
          </p:cNvSpPr>
          <p:nvPr>
            <p:ph type="sldNum" sz="quarter" idx="12"/>
          </p:nvPr>
        </p:nvSpPr>
        <p:spPr>
          <a:xfrm>
            <a:off x="13826081" y="7805655"/>
            <a:ext cx="301399" cy="163830"/>
          </a:xfrm>
        </p:spPr>
        <p:txBody>
          <a:bodyPr/>
          <a:lstStyle>
            <a:lvl1pPr>
              <a:defRPr>
                <a:solidFill>
                  <a:schemeClr val="bg1"/>
                </a:solidFill>
              </a:defRPr>
            </a:lvl1pPr>
          </a:lstStyle>
          <a:p>
            <a:fld id="{4737D6AF-2FA5-476A-AF60-7A8CDF2E2DFB}" type="slidenum">
              <a:rPr lang="en-US" smtClean="0"/>
              <a:pPr/>
              <a:t>‹N›</a:t>
            </a:fld>
            <a:endParaRPr lang="en-US"/>
          </a:p>
        </p:txBody>
      </p:sp>
      <p:sp>
        <p:nvSpPr>
          <p:cNvPr id="17" name="Footer Placeholder 4">
            <a:extLst>
              <a:ext uri="{FF2B5EF4-FFF2-40B4-BE49-F238E27FC236}">
                <a16:creationId xmlns:a16="http://schemas.microsoft.com/office/drawing/2014/main" id="{41328EB2-FA0A-4033-A5BF-F3C57733A1C9}"/>
              </a:ext>
            </a:extLst>
          </p:cNvPr>
          <p:cNvSpPr txBox="1">
            <a:spLocks/>
          </p:cNvSpPr>
          <p:nvPr userDrawn="1"/>
        </p:nvSpPr>
        <p:spPr>
          <a:xfrm>
            <a:off x="502918" y="7826838"/>
            <a:ext cx="10287002" cy="142646"/>
          </a:xfrm>
          <a:prstGeom prst="rect">
            <a:avLst/>
          </a:prstGeom>
        </p:spPr>
        <p:txBody>
          <a:bodyPr vert="horz" lIns="0" tIns="0" rIns="0" bIns="0" rtlCol="0" anchor="b">
            <a:noAutofit/>
          </a:bodyPr>
          <a:lstStyle>
            <a:defPPr>
              <a:defRPr lang="en-US"/>
            </a:defPPr>
            <a:lvl1pPr marL="0" algn="l" defTabSz="914400" rtl="0" eaLnBrk="1" latinLnBrk="0" hangingPunct="1">
              <a:defRPr sz="9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80">
                <a:solidFill>
                  <a:schemeClr val="bg1">
                    <a:alpha val="50000"/>
                  </a:schemeClr>
                </a:solidFill>
                <a:latin typeface="Calibri" panose="020F0502020204030204" pitchFamily="34" charset="0"/>
              </a:rPr>
              <a:t>© 2021 Elanco or its affiliates</a:t>
            </a:r>
          </a:p>
        </p:txBody>
      </p:sp>
    </p:spTree>
    <p:extLst>
      <p:ext uri="{BB962C8B-B14F-4D97-AF65-F5344CB8AC3E}">
        <p14:creationId xmlns:p14="http://schemas.microsoft.com/office/powerpoint/2010/main" val="897212185"/>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Divider-magenta">
    <p:spTree>
      <p:nvGrpSpPr>
        <p:cNvPr id="1" name=""/>
        <p:cNvGrpSpPr/>
        <p:nvPr/>
      </p:nvGrpSpPr>
      <p:grpSpPr>
        <a:xfrm>
          <a:off x="0" y="0"/>
          <a:ext cx="0" cy="0"/>
          <a:chOff x="0" y="0"/>
          <a:chExt cx="0" cy="0"/>
        </a:xfrm>
      </p:grpSpPr>
      <p:pic>
        <p:nvPicPr>
          <p:cNvPr id="12" name="Picture 11" descr="Elanco-ppt-temp_16x9_Mag1_.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2" name="Title 1"/>
          <p:cNvSpPr>
            <a:spLocks noGrp="1"/>
          </p:cNvSpPr>
          <p:nvPr>
            <p:ph type="title" hasCustomPrompt="1"/>
          </p:nvPr>
        </p:nvSpPr>
        <p:spPr>
          <a:xfrm>
            <a:off x="771058" y="2506858"/>
            <a:ext cx="7941007" cy="2434601"/>
          </a:xfrm>
        </p:spPr>
        <p:txBody>
          <a:bodyPr anchor="t">
            <a:normAutofit/>
          </a:bodyPr>
          <a:lstStyle>
            <a:lvl1pPr algn="ctr">
              <a:defRPr sz="6000" b="0" cap="none"/>
            </a:lvl1pPr>
          </a:lstStyle>
          <a:p>
            <a:r>
              <a:rPr lang="en-US"/>
              <a:t>Click to edit divider slide title</a:t>
            </a:r>
          </a:p>
        </p:txBody>
      </p:sp>
      <p:sp>
        <p:nvSpPr>
          <p:cNvPr id="3" name="Text Placeholder 2"/>
          <p:cNvSpPr>
            <a:spLocks noGrp="1"/>
          </p:cNvSpPr>
          <p:nvPr>
            <p:ph type="body" idx="1" hasCustomPrompt="1"/>
          </p:nvPr>
        </p:nvSpPr>
        <p:spPr>
          <a:xfrm>
            <a:off x="771058" y="1583040"/>
            <a:ext cx="7941007" cy="923818"/>
          </a:xfrm>
        </p:spPr>
        <p:txBody>
          <a:bodyPr anchor="b">
            <a:normAutofit/>
          </a:bodyPr>
          <a:lstStyle>
            <a:lvl1pPr marL="0" indent="0" algn="ctr">
              <a:buNone/>
              <a:defRPr sz="2200" b="1">
                <a:solidFill>
                  <a:srgbClr val="FFFFFF"/>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a:t>CLICK TO EDIT SUBTITLE</a:t>
            </a:r>
          </a:p>
        </p:txBody>
      </p:sp>
      <p:sp>
        <p:nvSpPr>
          <p:cNvPr id="6" name="Slide Number Placeholder 5"/>
          <p:cNvSpPr>
            <a:spLocks noGrp="1"/>
          </p:cNvSpPr>
          <p:nvPr>
            <p:ph type="sldNum" sz="quarter" idx="12"/>
          </p:nvPr>
        </p:nvSpPr>
        <p:spPr>
          <a:xfrm>
            <a:off x="10710768" y="7553647"/>
            <a:ext cx="3413760" cy="438150"/>
          </a:xfrm>
        </p:spPr>
        <p:txBody>
          <a:bodyPr/>
          <a:lstStyle/>
          <a:p>
            <a:fld id="{2694F789-7FE9-B94A-9313-EAF50DBF8890}" type="slidenum">
              <a:rPr lang="en-US" smtClean="0"/>
              <a:t>‹N›</a:t>
            </a:fld>
            <a:endParaRPr lang="en-US"/>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2657" y="7579442"/>
            <a:ext cx="809549" cy="401726"/>
          </a:xfrm>
          <a:prstGeom prst="rect">
            <a:avLst/>
          </a:prstGeom>
        </p:spPr>
      </p:pic>
      <p:sp>
        <p:nvSpPr>
          <p:cNvPr id="8" name="TextBox 7"/>
          <p:cNvSpPr txBox="1"/>
          <p:nvPr userDrawn="1"/>
        </p:nvSpPr>
        <p:spPr>
          <a:xfrm>
            <a:off x="1232206" y="7572667"/>
            <a:ext cx="4489054" cy="400110"/>
          </a:xfrm>
          <a:prstGeom prst="rect">
            <a:avLst/>
          </a:prstGeom>
          <a:noFill/>
        </p:spPr>
        <p:txBody>
          <a:bodyPr wrap="square" rtlCol="0" anchor="ctr">
            <a:spAutoFit/>
          </a:bodyPr>
          <a:ls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1000" kern="1200">
                <a:solidFill>
                  <a:srgbClr val="3D789F"/>
                </a:solidFill>
                <a:effectLst/>
                <a:latin typeface="Calibri" panose="020F0502020204030204" pitchFamily="34" charset="0"/>
                <a:ea typeface="+mn-ea"/>
                <a:cs typeface="Calibri" panose="020F0502020204030204" pitchFamily="34" charset="0"/>
              </a:rPr>
              <a:t>Elanco and the diagonal</a:t>
            </a:r>
            <a:r>
              <a:rPr lang="en-US" sz="1000" kern="1200" baseline="0">
                <a:solidFill>
                  <a:srgbClr val="3D789F"/>
                </a:solidFill>
                <a:effectLst/>
                <a:latin typeface="Calibri" panose="020F0502020204030204" pitchFamily="34" charset="0"/>
                <a:ea typeface="+mn-ea"/>
                <a:cs typeface="Calibri" panose="020F0502020204030204" pitchFamily="34" charset="0"/>
              </a:rPr>
              <a:t> bar logo are trademarks of Elanco or its affiliates</a:t>
            </a:r>
            <a:endParaRPr lang="en-US" sz="1000" kern="1200">
              <a:solidFill>
                <a:srgbClr val="3D789F"/>
              </a:solidFill>
              <a:effectLst/>
              <a:latin typeface="Calibri" panose="020F0502020204030204" pitchFamily="34" charset="0"/>
              <a:ea typeface="+mn-ea"/>
              <a:cs typeface="Calibri" panose="020F0502020204030204" pitchFamily="34" charset="0"/>
            </a:endParaRPr>
          </a:p>
          <a:p>
            <a:r>
              <a:rPr lang="en-US" sz="1000" kern="1200">
                <a:solidFill>
                  <a:srgbClr val="3D789F"/>
                </a:solidFill>
                <a:effectLst/>
                <a:latin typeface="Calibri" panose="020F0502020204030204" pitchFamily="34" charset="0"/>
                <a:ea typeface="+mn-ea"/>
                <a:cs typeface="Calibri" panose="020F0502020204030204" pitchFamily="34" charset="0"/>
              </a:rPr>
              <a:t>©2020 Elanco</a:t>
            </a:r>
          </a:p>
        </p:txBody>
      </p:sp>
    </p:spTree>
    <p:extLst>
      <p:ext uri="{BB962C8B-B14F-4D97-AF65-F5344CB8AC3E}">
        <p14:creationId xmlns:p14="http://schemas.microsoft.com/office/powerpoint/2010/main" val="5958368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Section Header 2">
    <p:spTree>
      <p:nvGrpSpPr>
        <p:cNvPr id="1" name=""/>
        <p:cNvGrpSpPr/>
        <p:nvPr/>
      </p:nvGrpSpPr>
      <p:grpSpPr>
        <a:xfrm>
          <a:off x="0" y="0"/>
          <a:ext cx="0" cy="0"/>
          <a:chOff x="0" y="0"/>
          <a:chExt cx="0" cy="0"/>
        </a:xfrm>
      </p:grpSpPr>
      <p:pic>
        <p:nvPicPr>
          <p:cNvPr id="8" name="Picture Placeholder 10" descr="A picture containing outdoor&#10;&#10;Description automatically generated">
            <a:extLst>
              <a:ext uri="{FF2B5EF4-FFF2-40B4-BE49-F238E27FC236}">
                <a16:creationId xmlns:a16="http://schemas.microsoft.com/office/drawing/2014/main" id="{3791BB3A-202C-4FF5-BF6E-A267098A04B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4630400" cy="8229600"/>
          </a:xfrm>
          <a:prstGeom prst="rect">
            <a:avLst/>
          </a:prstGeom>
          <a:solidFill>
            <a:schemeClr val="accent6"/>
          </a:solidFill>
        </p:spPr>
      </p:pic>
      <p:pic>
        <p:nvPicPr>
          <p:cNvPr id="10" name="Graphic 9">
            <a:extLst>
              <a:ext uri="{FF2B5EF4-FFF2-40B4-BE49-F238E27FC236}">
                <a16:creationId xmlns:a16="http://schemas.microsoft.com/office/drawing/2014/main" id="{401391A6-FE51-451E-A53E-C25493582BD9}"/>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1893099" y="1253741"/>
            <a:ext cx="2737301" cy="1350401"/>
          </a:xfrm>
          <a:prstGeom prst="rect">
            <a:avLst/>
          </a:prstGeom>
        </p:spPr>
      </p:pic>
      <p:sp>
        <p:nvSpPr>
          <p:cNvPr id="15" name="Freeform: Shape 14">
            <a:extLst>
              <a:ext uri="{FF2B5EF4-FFF2-40B4-BE49-F238E27FC236}">
                <a16:creationId xmlns:a16="http://schemas.microsoft.com/office/drawing/2014/main" id="{31716624-B025-4BC9-86C4-C9108A99D30F}"/>
              </a:ext>
            </a:extLst>
          </p:cNvPr>
          <p:cNvSpPr>
            <a:spLocks noChangeAspect="1"/>
          </p:cNvSpPr>
          <p:nvPr userDrawn="1"/>
        </p:nvSpPr>
        <p:spPr>
          <a:xfrm>
            <a:off x="0" y="0"/>
            <a:ext cx="14626742" cy="2558134"/>
          </a:xfrm>
          <a:custGeom>
            <a:avLst/>
            <a:gdLst>
              <a:gd name="connsiteX0" fmla="*/ 3016800 w 3016799"/>
              <a:gd name="connsiteY0" fmla="*/ 0 h 527621"/>
              <a:gd name="connsiteX1" fmla="*/ 0 w 3016799"/>
              <a:gd name="connsiteY1" fmla="*/ 0 h 527621"/>
              <a:gd name="connsiteX2" fmla="*/ 0 w 3016799"/>
              <a:gd name="connsiteY2" fmla="*/ 527621 h 527621"/>
              <a:gd name="connsiteX3" fmla="*/ 3016800 w 3016799"/>
              <a:gd name="connsiteY3" fmla="*/ 232 h 527621"/>
            </a:gdLst>
            <a:ahLst/>
            <a:cxnLst>
              <a:cxn ang="0">
                <a:pos x="connsiteX0" y="connsiteY0"/>
              </a:cxn>
              <a:cxn ang="0">
                <a:pos x="connsiteX1" y="connsiteY1"/>
              </a:cxn>
              <a:cxn ang="0">
                <a:pos x="connsiteX2" y="connsiteY2"/>
              </a:cxn>
              <a:cxn ang="0">
                <a:pos x="connsiteX3" y="connsiteY3"/>
              </a:cxn>
            </a:cxnLst>
            <a:rect l="l" t="t" r="r" b="b"/>
            <a:pathLst>
              <a:path w="3016799" h="527621">
                <a:moveTo>
                  <a:pt x="3016800" y="0"/>
                </a:moveTo>
                <a:lnTo>
                  <a:pt x="0" y="0"/>
                </a:lnTo>
                <a:lnTo>
                  <a:pt x="0" y="527621"/>
                </a:lnTo>
                <a:lnTo>
                  <a:pt x="3016800" y="23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solidFill>
                <a:schemeClr val="lt1"/>
              </a:solidFill>
              <a:latin typeface="Calibri" panose="020F0502020204030204" pitchFamily="34" charset="0"/>
            </a:endParaRPr>
          </a:p>
        </p:txBody>
      </p:sp>
      <p:sp>
        <p:nvSpPr>
          <p:cNvPr id="3" name="Text Placeholder 2">
            <a:extLst>
              <a:ext uri="{FF2B5EF4-FFF2-40B4-BE49-F238E27FC236}">
                <a16:creationId xmlns:a16="http://schemas.microsoft.com/office/drawing/2014/main" id="{5045F2A9-1816-4BBB-BE9D-5D22652D3F48}"/>
              </a:ext>
            </a:extLst>
          </p:cNvPr>
          <p:cNvSpPr>
            <a:spLocks noGrp="1"/>
          </p:cNvSpPr>
          <p:nvPr>
            <p:ph type="body" idx="1" hasCustomPrompt="1"/>
          </p:nvPr>
        </p:nvSpPr>
        <p:spPr>
          <a:xfrm>
            <a:off x="502920" y="512826"/>
            <a:ext cx="6814109" cy="142646"/>
          </a:xfrm>
          <a:noFill/>
        </p:spPr>
        <p:txBody>
          <a:bodyPr anchor="ctr"/>
          <a:lstStyle>
            <a:lvl1pPr marL="0" indent="0" algn="l">
              <a:spcBef>
                <a:spcPts val="0"/>
              </a:spcBef>
              <a:buNone/>
              <a:defRPr sz="1080" b="0" spc="0" baseline="0">
                <a:solidFill>
                  <a:schemeClr val="tx2"/>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add Section #</a:t>
            </a:r>
          </a:p>
        </p:txBody>
      </p:sp>
      <p:sp>
        <p:nvSpPr>
          <p:cNvPr id="2" name="Title 1">
            <a:extLst>
              <a:ext uri="{FF2B5EF4-FFF2-40B4-BE49-F238E27FC236}">
                <a16:creationId xmlns:a16="http://schemas.microsoft.com/office/drawing/2014/main" id="{1FACC65C-1E8A-4AD7-BF9E-A307D4C49436}"/>
              </a:ext>
            </a:extLst>
          </p:cNvPr>
          <p:cNvSpPr>
            <a:spLocks noGrp="1"/>
          </p:cNvSpPr>
          <p:nvPr>
            <p:ph type="title" hasCustomPrompt="1"/>
          </p:nvPr>
        </p:nvSpPr>
        <p:spPr>
          <a:xfrm>
            <a:off x="502920" y="731520"/>
            <a:ext cx="6814109" cy="1143000"/>
          </a:xfrm>
          <a:noFill/>
        </p:spPr>
        <p:txBody>
          <a:bodyPr anchor="t"/>
          <a:lstStyle>
            <a:lvl1pPr algn="l">
              <a:lnSpc>
                <a:spcPct val="85000"/>
              </a:lnSpc>
              <a:defRPr sz="5280" b="1" spc="-300" baseline="0">
                <a:solidFill>
                  <a:schemeClr val="tx2"/>
                </a:solidFill>
              </a:defRPr>
            </a:lvl1pPr>
          </a:lstStyle>
          <a:p>
            <a:r>
              <a:rPr lang="en-US"/>
              <a:t>Click to add Section</a:t>
            </a:r>
          </a:p>
        </p:txBody>
      </p:sp>
      <p:sp>
        <p:nvSpPr>
          <p:cNvPr id="11" name="Date Placeholder 5">
            <a:extLst>
              <a:ext uri="{FF2B5EF4-FFF2-40B4-BE49-F238E27FC236}">
                <a16:creationId xmlns:a16="http://schemas.microsoft.com/office/drawing/2014/main" id="{DEFFB657-49EA-4AF8-B84A-3F409E2CE80A}"/>
              </a:ext>
            </a:extLst>
          </p:cNvPr>
          <p:cNvSpPr>
            <a:spLocks noGrp="1"/>
          </p:cNvSpPr>
          <p:nvPr>
            <p:ph type="dt" sz="half" idx="10"/>
          </p:nvPr>
        </p:nvSpPr>
        <p:spPr>
          <a:xfrm>
            <a:off x="502915" y="350902"/>
            <a:ext cx="6814109" cy="142646"/>
          </a:xfrm>
        </p:spPr>
        <p:txBody>
          <a:bodyPr/>
          <a:lstStyle/>
          <a:p>
            <a:r>
              <a:rPr lang="en-US"/>
              <a:t>Enter title via "insert&gt;header and footer&gt;fixed"</a:t>
            </a:r>
          </a:p>
        </p:txBody>
      </p:sp>
      <p:sp>
        <p:nvSpPr>
          <p:cNvPr id="14" name="Footer Placeholder 8">
            <a:extLst>
              <a:ext uri="{FF2B5EF4-FFF2-40B4-BE49-F238E27FC236}">
                <a16:creationId xmlns:a16="http://schemas.microsoft.com/office/drawing/2014/main" id="{7C1A9C33-7B05-4F19-AD26-F309C5599C8D}"/>
              </a:ext>
            </a:extLst>
          </p:cNvPr>
          <p:cNvSpPr>
            <a:spLocks noGrp="1"/>
          </p:cNvSpPr>
          <p:nvPr>
            <p:ph type="ftr" sz="quarter" idx="11"/>
          </p:nvPr>
        </p:nvSpPr>
        <p:spPr>
          <a:xfrm>
            <a:off x="502920" y="7498080"/>
            <a:ext cx="6814109" cy="274320"/>
          </a:xfrm>
        </p:spPr>
        <p:txBody>
          <a:bodyPr/>
          <a:lstStyle>
            <a:lvl1pPr algn="l">
              <a:defRPr>
                <a:solidFill>
                  <a:schemeClr val="bg1"/>
                </a:solidFill>
              </a:defRPr>
            </a:lvl1pPr>
          </a:lstStyle>
          <a:p>
            <a:endParaRPr lang="en-US"/>
          </a:p>
        </p:txBody>
      </p:sp>
      <p:sp>
        <p:nvSpPr>
          <p:cNvPr id="16" name="Slide Number Placeholder 9">
            <a:extLst>
              <a:ext uri="{FF2B5EF4-FFF2-40B4-BE49-F238E27FC236}">
                <a16:creationId xmlns:a16="http://schemas.microsoft.com/office/drawing/2014/main" id="{43C67DE6-55E7-40DB-A8A8-44BDE00BE313}"/>
              </a:ext>
            </a:extLst>
          </p:cNvPr>
          <p:cNvSpPr>
            <a:spLocks noGrp="1"/>
          </p:cNvSpPr>
          <p:nvPr>
            <p:ph type="sldNum" sz="quarter" idx="12"/>
          </p:nvPr>
        </p:nvSpPr>
        <p:spPr>
          <a:xfrm>
            <a:off x="13826081" y="7805655"/>
            <a:ext cx="301399" cy="163830"/>
          </a:xfrm>
        </p:spPr>
        <p:txBody>
          <a:bodyPr/>
          <a:lstStyle>
            <a:lvl1pPr>
              <a:defRPr>
                <a:solidFill>
                  <a:schemeClr val="bg1"/>
                </a:solidFill>
              </a:defRPr>
            </a:lvl1pPr>
          </a:lstStyle>
          <a:p>
            <a:fld id="{4737D6AF-2FA5-476A-AF60-7A8CDF2E2DFB}" type="slidenum">
              <a:rPr lang="en-US" smtClean="0"/>
              <a:pPr/>
              <a:t>‹N›</a:t>
            </a:fld>
            <a:endParaRPr lang="en-US"/>
          </a:p>
        </p:txBody>
      </p:sp>
      <p:sp>
        <p:nvSpPr>
          <p:cNvPr id="18" name="Footer Placeholder 4">
            <a:extLst>
              <a:ext uri="{FF2B5EF4-FFF2-40B4-BE49-F238E27FC236}">
                <a16:creationId xmlns:a16="http://schemas.microsoft.com/office/drawing/2014/main" id="{B088911C-5C3E-4CD0-8479-810630778C46}"/>
              </a:ext>
            </a:extLst>
          </p:cNvPr>
          <p:cNvSpPr txBox="1">
            <a:spLocks/>
          </p:cNvSpPr>
          <p:nvPr userDrawn="1"/>
        </p:nvSpPr>
        <p:spPr>
          <a:xfrm>
            <a:off x="502918" y="7826838"/>
            <a:ext cx="10287002" cy="142646"/>
          </a:xfrm>
          <a:prstGeom prst="rect">
            <a:avLst/>
          </a:prstGeom>
        </p:spPr>
        <p:txBody>
          <a:bodyPr vert="horz" lIns="0" tIns="0" rIns="0" bIns="0" rtlCol="0" anchor="b">
            <a:noAutofit/>
          </a:bodyPr>
          <a:lstStyle>
            <a:defPPr>
              <a:defRPr lang="en-US"/>
            </a:defPPr>
            <a:lvl1pPr marL="0" algn="l" defTabSz="914400" rtl="0" eaLnBrk="1" latinLnBrk="0" hangingPunct="1">
              <a:defRPr sz="9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80">
                <a:solidFill>
                  <a:schemeClr val="bg1">
                    <a:alpha val="75000"/>
                  </a:schemeClr>
                </a:solidFill>
                <a:latin typeface="Calibri" panose="020F0502020204030204" pitchFamily="34" charset="0"/>
              </a:rPr>
              <a:t>© 2021 Elanco or its affiliates</a:t>
            </a:r>
          </a:p>
        </p:txBody>
      </p:sp>
    </p:spTree>
    <p:extLst>
      <p:ext uri="{BB962C8B-B14F-4D97-AF65-F5344CB8AC3E}">
        <p14:creationId xmlns:p14="http://schemas.microsoft.com/office/powerpoint/2010/main" val="1951491199"/>
      </p:ext>
    </p:extLst>
  </p:cSld>
  <p:clrMapOvr>
    <a:masterClrMapping/>
  </p:clrMapOvr>
  <p:hf hdr="0" dt="0"/>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Section Header 3">
    <p:spTree>
      <p:nvGrpSpPr>
        <p:cNvPr id="1" name=""/>
        <p:cNvGrpSpPr/>
        <p:nvPr/>
      </p:nvGrpSpPr>
      <p:grpSpPr>
        <a:xfrm>
          <a:off x="0" y="0"/>
          <a:ext cx="0" cy="0"/>
          <a:chOff x="0" y="0"/>
          <a:chExt cx="0" cy="0"/>
        </a:xfrm>
      </p:grpSpPr>
      <p:sp>
        <p:nvSpPr>
          <p:cNvPr id="16" name="Picture Placeholder 18">
            <a:extLst>
              <a:ext uri="{FF2B5EF4-FFF2-40B4-BE49-F238E27FC236}">
                <a16:creationId xmlns:a16="http://schemas.microsoft.com/office/drawing/2014/main" id="{1AA554F8-D0AD-49D1-A76C-A1757F693310}"/>
              </a:ext>
            </a:extLst>
          </p:cNvPr>
          <p:cNvSpPr>
            <a:spLocks noGrp="1"/>
          </p:cNvSpPr>
          <p:nvPr>
            <p:ph type="pic" idx="14" hasCustomPrompt="1"/>
          </p:nvPr>
        </p:nvSpPr>
        <p:spPr>
          <a:xfrm>
            <a:off x="0" y="0"/>
            <a:ext cx="14630400" cy="8229600"/>
          </a:xfrm>
          <a:prstGeom prst="rect">
            <a:avLst/>
          </a:prstGeom>
          <a:solidFill>
            <a:schemeClr val="accent6"/>
          </a:solidFill>
        </p:spPr>
        <p:txBody>
          <a:bodyPr wrap="square" lIns="365760" anchor="ctr">
            <a:noAutofit/>
          </a:bodyPr>
          <a:lstStyle>
            <a:lvl1pPr marL="0" indent="0">
              <a:buNone/>
              <a:defRPr sz="1920">
                <a:solidFill>
                  <a:schemeClr val="bg1"/>
                </a:solidFill>
              </a:defRPr>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a:t>Click icon to add picture. Send to back if necessary.</a:t>
            </a:r>
          </a:p>
        </p:txBody>
      </p:sp>
      <p:sp>
        <p:nvSpPr>
          <p:cNvPr id="14" name="Text Placeholder 13">
            <a:extLst>
              <a:ext uri="{FF2B5EF4-FFF2-40B4-BE49-F238E27FC236}">
                <a16:creationId xmlns:a16="http://schemas.microsoft.com/office/drawing/2014/main" id="{CF5E022B-ABC3-4111-ADC3-C063A5B39150}"/>
              </a:ext>
            </a:extLst>
          </p:cNvPr>
          <p:cNvSpPr>
            <a:spLocks noGrp="1"/>
          </p:cNvSpPr>
          <p:nvPr>
            <p:ph type="body" sz="quarter" idx="13" hasCustomPrompt="1"/>
          </p:nvPr>
        </p:nvSpPr>
        <p:spPr>
          <a:xfrm>
            <a:off x="0" y="0"/>
            <a:ext cx="14624914" cy="2558134"/>
          </a:xfrm>
          <a:custGeom>
            <a:avLst/>
            <a:gdLst>
              <a:gd name="connsiteX0" fmla="*/ 0 w 12187428"/>
              <a:gd name="connsiteY0" fmla="*/ 0 h 2131778"/>
              <a:gd name="connsiteX1" fmla="*/ 12187428 w 12187428"/>
              <a:gd name="connsiteY1" fmla="*/ 0 h 2131778"/>
              <a:gd name="connsiteX2" fmla="*/ 12187428 w 12187428"/>
              <a:gd name="connsiteY2" fmla="*/ 1205 h 2131778"/>
              <a:gd name="connsiteX3" fmla="*/ 0 w 12187428"/>
              <a:gd name="connsiteY3" fmla="*/ 2131778 h 2131778"/>
            </a:gdLst>
            <a:ahLst/>
            <a:cxnLst>
              <a:cxn ang="0">
                <a:pos x="connsiteX0" y="connsiteY0"/>
              </a:cxn>
              <a:cxn ang="0">
                <a:pos x="connsiteX1" y="connsiteY1"/>
              </a:cxn>
              <a:cxn ang="0">
                <a:pos x="connsiteX2" y="connsiteY2"/>
              </a:cxn>
              <a:cxn ang="0">
                <a:pos x="connsiteX3" y="connsiteY3"/>
              </a:cxn>
            </a:cxnLst>
            <a:rect l="l" t="t" r="r" b="b"/>
            <a:pathLst>
              <a:path w="12187428" h="2131778">
                <a:moveTo>
                  <a:pt x="0" y="0"/>
                </a:moveTo>
                <a:lnTo>
                  <a:pt x="12187428" y="0"/>
                </a:lnTo>
                <a:lnTo>
                  <a:pt x="12187428" y="1205"/>
                </a:lnTo>
                <a:lnTo>
                  <a:pt x="0" y="2131778"/>
                </a:lnTo>
                <a:close/>
              </a:path>
            </a:pathLst>
          </a:custGeom>
          <a:solidFill>
            <a:schemeClr val="bg1"/>
          </a:solidFill>
        </p:spPr>
        <p:txBody>
          <a:bodyPr wrap="square">
            <a:noAutofit/>
          </a:bodyPr>
          <a:lstStyle>
            <a:lvl1pPr marL="0" indent="0">
              <a:buNone/>
              <a:defRPr sz="720">
                <a:noFill/>
              </a:defRPr>
            </a:lvl1pPr>
            <a:lvl2pPr marL="280034" indent="0">
              <a:buNone/>
              <a:defRPr sz="720"/>
            </a:lvl2pPr>
            <a:lvl3pPr marL="548640" indent="0">
              <a:buNone/>
              <a:defRPr sz="720"/>
            </a:lvl3pPr>
            <a:lvl4pPr marL="828674" indent="0">
              <a:buNone/>
              <a:defRPr sz="720"/>
            </a:lvl4pPr>
            <a:lvl5pPr marL="1097280" indent="0">
              <a:buNone/>
              <a:defRPr sz="720"/>
            </a:lvl5pPr>
          </a:lstStyle>
          <a:p>
            <a:pPr lvl="0"/>
            <a:r>
              <a:rPr lang="en-US"/>
              <a:t> </a:t>
            </a:r>
          </a:p>
        </p:txBody>
      </p:sp>
      <p:sp>
        <p:nvSpPr>
          <p:cNvPr id="3" name="Text Placeholder 2">
            <a:extLst>
              <a:ext uri="{FF2B5EF4-FFF2-40B4-BE49-F238E27FC236}">
                <a16:creationId xmlns:a16="http://schemas.microsoft.com/office/drawing/2014/main" id="{5045F2A9-1816-4BBB-BE9D-5D22652D3F48}"/>
              </a:ext>
            </a:extLst>
          </p:cNvPr>
          <p:cNvSpPr>
            <a:spLocks noGrp="1"/>
          </p:cNvSpPr>
          <p:nvPr>
            <p:ph type="body" idx="1"/>
          </p:nvPr>
        </p:nvSpPr>
        <p:spPr>
          <a:xfrm>
            <a:off x="502920" y="512826"/>
            <a:ext cx="6814109" cy="142646"/>
          </a:xfrm>
          <a:noFill/>
        </p:spPr>
        <p:txBody>
          <a:bodyPr anchor="ctr"/>
          <a:lstStyle>
            <a:lvl1pPr marL="0" indent="0" algn="l">
              <a:spcBef>
                <a:spcPts val="0"/>
              </a:spcBef>
              <a:buNone/>
              <a:defRPr sz="1080" b="0" spc="0" baseline="0">
                <a:solidFill>
                  <a:schemeClr val="tx2"/>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it-IT"/>
              <a:t>Fare clic per modificare gli stili del testo dello schema</a:t>
            </a:r>
          </a:p>
        </p:txBody>
      </p:sp>
      <p:sp>
        <p:nvSpPr>
          <p:cNvPr id="2" name="Title 1">
            <a:extLst>
              <a:ext uri="{FF2B5EF4-FFF2-40B4-BE49-F238E27FC236}">
                <a16:creationId xmlns:a16="http://schemas.microsoft.com/office/drawing/2014/main" id="{1FACC65C-1E8A-4AD7-BF9E-A307D4C49436}"/>
              </a:ext>
            </a:extLst>
          </p:cNvPr>
          <p:cNvSpPr>
            <a:spLocks noGrp="1"/>
          </p:cNvSpPr>
          <p:nvPr>
            <p:ph type="title" hasCustomPrompt="1"/>
          </p:nvPr>
        </p:nvSpPr>
        <p:spPr>
          <a:xfrm>
            <a:off x="502920" y="731520"/>
            <a:ext cx="6814109" cy="1143000"/>
          </a:xfrm>
          <a:noFill/>
        </p:spPr>
        <p:txBody>
          <a:bodyPr anchor="t"/>
          <a:lstStyle>
            <a:lvl1pPr algn="l">
              <a:lnSpc>
                <a:spcPct val="85000"/>
              </a:lnSpc>
              <a:defRPr sz="5280" b="1" spc="-300" baseline="0">
                <a:solidFill>
                  <a:schemeClr val="tx2"/>
                </a:solidFill>
              </a:defRPr>
            </a:lvl1pPr>
          </a:lstStyle>
          <a:p>
            <a:r>
              <a:rPr lang="en-US"/>
              <a:t>Click to add Section</a:t>
            </a:r>
          </a:p>
        </p:txBody>
      </p:sp>
      <p:sp>
        <p:nvSpPr>
          <p:cNvPr id="17" name="Text Placeholder 7">
            <a:extLst>
              <a:ext uri="{FF2B5EF4-FFF2-40B4-BE49-F238E27FC236}">
                <a16:creationId xmlns:a16="http://schemas.microsoft.com/office/drawing/2014/main" id="{173B4E6A-D0D0-48E7-BFDC-3574DBDDE4F9}"/>
              </a:ext>
            </a:extLst>
          </p:cNvPr>
          <p:cNvSpPr>
            <a:spLocks noGrp="1"/>
          </p:cNvSpPr>
          <p:nvPr>
            <p:ph type="body" sz="quarter" idx="15" hasCustomPrompt="1"/>
          </p:nvPr>
        </p:nvSpPr>
        <p:spPr>
          <a:xfrm>
            <a:off x="11887200" y="1253741"/>
            <a:ext cx="2743200" cy="1349654"/>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720">
                <a:noFill/>
              </a:defRPr>
            </a:lvl1pPr>
            <a:lvl2pPr marL="280034" indent="0">
              <a:buNone/>
              <a:defRPr sz="720"/>
            </a:lvl2pPr>
            <a:lvl3pPr marL="548640" indent="0">
              <a:buNone/>
              <a:defRPr sz="720"/>
            </a:lvl3pPr>
            <a:lvl4pPr marL="828674" indent="0">
              <a:buNone/>
              <a:defRPr sz="720"/>
            </a:lvl4pPr>
            <a:lvl5pPr marL="1097280" indent="0">
              <a:buNone/>
              <a:defRPr sz="720"/>
            </a:lvl5pPr>
          </a:lstStyle>
          <a:p>
            <a:pPr lvl="0"/>
            <a:r>
              <a:rPr lang="en-US"/>
              <a:t> </a:t>
            </a:r>
          </a:p>
        </p:txBody>
      </p:sp>
      <p:sp>
        <p:nvSpPr>
          <p:cNvPr id="8" name="Date Placeholder 5">
            <a:extLst>
              <a:ext uri="{FF2B5EF4-FFF2-40B4-BE49-F238E27FC236}">
                <a16:creationId xmlns:a16="http://schemas.microsoft.com/office/drawing/2014/main" id="{9E5222BF-68DE-4BE1-AD3F-97C5C20BB17F}"/>
              </a:ext>
            </a:extLst>
          </p:cNvPr>
          <p:cNvSpPr>
            <a:spLocks noGrp="1"/>
          </p:cNvSpPr>
          <p:nvPr>
            <p:ph type="dt" sz="half" idx="10"/>
          </p:nvPr>
        </p:nvSpPr>
        <p:spPr>
          <a:xfrm>
            <a:off x="502915" y="350902"/>
            <a:ext cx="6814109" cy="142646"/>
          </a:xfrm>
        </p:spPr>
        <p:txBody>
          <a:bodyPr/>
          <a:lstStyle/>
          <a:p>
            <a:r>
              <a:rPr lang="en-US"/>
              <a:t>Enter title via "insert&gt;header and footer&gt;fixed"</a:t>
            </a:r>
          </a:p>
        </p:txBody>
      </p:sp>
      <p:sp>
        <p:nvSpPr>
          <p:cNvPr id="12" name="Footer Placeholder 8">
            <a:extLst>
              <a:ext uri="{FF2B5EF4-FFF2-40B4-BE49-F238E27FC236}">
                <a16:creationId xmlns:a16="http://schemas.microsoft.com/office/drawing/2014/main" id="{3405018F-29C5-48E6-9187-B5FC5E5B9D78}"/>
              </a:ext>
            </a:extLst>
          </p:cNvPr>
          <p:cNvSpPr>
            <a:spLocks noGrp="1"/>
          </p:cNvSpPr>
          <p:nvPr>
            <p:ph type="ftr" sz="quarter" idx="11"/>
          </p:nvPr>
        </p:nvSpPr>
        <p:spPr>
          <a:xfrm>
            <a:off x="502920" y="7498080"/>
            <a:ext cx="6814109" cy="274320"/>
          </a:xfrm>
        </p:spPr>
        <p:txBody>
          <a:bodyPr/>
          <a:lstStyle>
            <a:lvl1pPr algn="l">
              <a:defRPr>
                <a:solidFill>
                  <a:schemeClr val="bg1"/>
                </a:solidFill>
              </a:defRPr>
            </a:lvl1pPr>
          </a:lstStyle>
          <a:p>
            <a:endParaRPr lang="en-US"/>
          </a:p>
        </p:txBody>
      </p:sp>
      <p:sp>
        <p:nvSpPr>
          <p:cNvPr id="13" name="Slide Number Placeholder 9">
            <a:extLst>
              <a:ext uri="{FF2B5EF4-FFF2-40B4-BE49-F238E27FC236}">
                <a16:creationId xmlns:a16="http://schemas.microsoft.com/office/drawing/2014/main" id="{DCCF75B3-95F6-42D4-A051-B520F3F24E9D}"/>
              </a:ext>
            </a:extLst>
          </p:cNvPr>
          <p:cNvSpPr>
            <a:spLocks noGrp="1"/>
          </p:cNvSpPr>
          <p:nvPr>
            <p:ph type="sldNum" sz="quarter" idx="12"/>
          </p:nvPr>
        </p:nvSpPr>
        <p:spPr>
          <a:xfrm>
            <a:off x="13826081" y="7805655"/>
            <a:ext cx="301399" cy="163830"/>
          </a:xfrm>
        </p:spPr>
        <p:txBody>
          <a:bodyPr/>
          <a:lstStyle>
            <a:lvl1pPr>
              <a:defRPr>
                <a:solidFill>
                  <a:schemeClr val="bg1"/>
                </a:solidFill>
              </a:defRPr>
            </a:lvl1pPr>
          </a:lstStyle>
          <a:p>
            <a:fld id="{4737D6AF-2FA5-476A-AF60-7A8CDF2E2DFB}" type="slidenum">
              <a:rPr lang="en-US" smtClean="0"/>
              <a:pPr/>
              <a:t>‹N›</a:t>
            </a:fld>
            <a:endParaRPr lang="en-US"/>
          </a:p>
        </p:txBody>
      </p:sp>
      <p:sp>
        <p:nvSpPr>
          <p:cNvPr id="18" name="Text Placeholder 5">
            <a:extLst>
              <a:ext uri="{FF2B5EF4-FFF2-40B4-BE49-F238E27FC236}">
                <a16:creationId xmlns:a16="http://schemas.microsoft.com/office/drawing/2014/main" id="{6C29203A-30DE-4932-9E24-7F5E89845CB7}"/>
              </a:ext>
            </a:extLst>
          </p:cNvPr>
          <p:cNvSpPr>
            <a:spLocks noGrp="1"/>
          </p:cNvSpPr>
          <p:nvPr>
            <p:ph type="body" sz="quarter" idx="20"/>
          </p:nvPr>
        </p:nvSpPr>
        <p:spPr>
          <a:xfrm>
            <a:off x="418962" y="7765749"/>
            <a:ext cx="2340865" cy="292498"/>
          </a:xfrm>
          <a:blipFill dpi="0" rotWithShape="1">
            <a:blip r:embed="rId3" cstate="email">
              <a:extLst>
                <a:ext uri="{28A0092B-C50C-407E-A947-70E740481C1C}">
                  <a14:useLocalDpi xmlns:a14="http://schemas.microsoft.com/office/drawing/2010/main"/>
                </a:ext>
              </a:extLst>
            </a:blip>
            <a:srcRect/>
            <a:stretch>
              <a:fillRect/>
            </a:stretch>
          </a:blipFill>
        </p:spPr>
        <p:txBody>
          <a:bodyPr/>
          <a:lstStyle>
            <a:lvl1pPr marL="0" indent="0">
              <a:buNone/>
              <a:defRPr sz="960">
                <a:noFill/>
              </a:defRPr>
            </a:lvl1pPr>
          </a:lstStyle>
          <a:p>
            <a:pPr lvl="0"/>
            <a:r>
              <a:rPr lang="it-IT"/>
              <a:t>Fare clic per modificare gli stili del testo dello schema</a:t>
            </a:r>
          </a:p>
        </p:txBody>
      </p:sp>
    </p:spTree>
    <p:extLst>
      <p:ext uri="{BB962C8B-B14F-4D97-AF65-F5344CB8AC3E}">
        <p14:creationId xmlns:p14="http://schemas.microsoft.com/office/powerpoint/2010/main" val="708108731"/>
      </p:ext>
    </p:extLst>
  </p:cSld>
  <p:clrMapOvr>
    <a:masterClrMapping/>
  </p:clrMapOvr>
  <p:hf hdr="0" dt="0"/>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secHead" preserve="1">
  <p:cSld name="Section Header 4">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31716624-B025-4BC9-86C4-C9108A99D30F}"/>
              </a:ext>
            </a:extLst>
          </p:cNvPr>
          <p:cNvSpPr>
            <a:spLocks noChangeAspect="1"/>
          </p:cNvSpPr>
          <p:nvPr userDrawn="1"/>
        </p:nvSpPr>
        <p:spPr>
          <a:xfrm>
            <a:off x="0" y="0"/>
            <a:ext cx="14626742" cy="2558134"/>
          </a:xfrm>
          <a:custGeom>
            <a:avLst/>
            <a:gdLst>
              <a:gd name="connsiteX0" fmla="*/ 3016800 w 3016799"/>
              <a:gd name="connsiteY0" fmla="*/ 0 h 527621"/>
              <a:gd name="connsiteX1" fmla="*/ 0 w 3016799"/>
              <a:gd name="connsiteY1" fmla="*/ 0 h 527621"/>
              <a:gd name="connsiteX2" fmla="*/ 0 w 3016799"/>
              <a:gd name="connsiteY2" fmla="*/ 527621 h 527621"/>
              <a:gd name="connsiteX3" fmla="*/ 3016800 w 3016799"/>
              <a:gd name="connsiteY3" fmla="*/ 232 h 527621"/>
            </a:gdLst>
            <a:ahLst/>
            <a:cxnLst>
              <a:cxn ang="0">
                <a:pos x="connsiteX0" y="connsiteY0"/>
              </a:cxn>
              <a:cxn ang="0">
                <a:pos x="connsiteX1" y="connsiteY1"/>
              </a:cxn>
              <a:cxn ang="0">
                <a:pos x="connsiteX2" y="connsiteY2"/>
              </a:cxn>
              <a:cxn ang="0">
                <a:pos x="connsiteX3" y="connsiteY3"/>
              </a:cxn>
            </a:cxnLst>
            <a:rect l="l" t="t" r="r" b="b"/>
            <a:pathLst>
              <a:path w="3016799" h="527621">
                <a:moveTo>
                  <a:pt x="3016800" y="0"/>
                </a:moveTo>
                <a:lnTo>
                  <a:pt x="0" y="0"/>
                </a:lnTo>
                <a:lnTo>
                  <a:pt x="0" y="527621"/>
                </a:lnTo>
                <a:lnTo>
                  <a:pt x="3016800" y="23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solidFill>
                <a:schemeClr val="lt1"/>
              </a:solidFill>
              <a:latin typeface="Calibri" panose="020F0502020204030204" pitchFamily="34" charset="0"/>
            </a:endParaRPr>
          </a:p>
        </p:txBody>
      </p:sp>
      <p:sp>
        <p:nvSpPr>
          <p:cNvPr id="3" name="Text Placeholder 2">
            <a:extLst>
              <a:ext uri="{FF2B5EF4-FFF2-40B4-BE49-F238E27FC236}">
                <a16:creationId xmlns:a16="http://schemas.microsoft.com/office/drawing/2014/main" id="{5045F2A9-1816-4BBB-BE9D-5D22652D3F48}"/>
              </a:ext>
            </a:extLst>
          </p:cNvPr>
          <p:cNvSpPr>
            <a:spLocks noGrp="1"/>
          </p:cNvSpPr>
          <p:nvPr>
            <p:ph type="body" idx="1" hasCustomPrompt="1"/>
          </p:nvPr>
        </p:nvSpPr>
        <p:spPr>
          <a:xfrm>
            <a:off x="502920" y="512826"/>
            <a:ext cx="6814109" cy="142646"/>
          </a:xfrm>
          <a:noFill/>
        </p:spPr>
        <p:txBody>
          <a:bodyPr anchor="ctr"/>
          <a:lstStyle>
            <a:lvl1pPr marL="0" indent="0" algn="l">
              <a:spcBef>
                <a:spcPts val="0"/>
              </a:spcBef>
              <a:buNone/>
              <a:defRPr sz="1080" b="0" spc="0" baseline="0">
                <a:solidFill>
                  <a:schemeClr val="bg1"/>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add Section #</a:t>
            </a:r>
          </a:p>
        </p:txBody>
      </p:sp>
      <p:pic>
        <p:nvPicPr>
          <p:cNvPr id="17" name="Graphic 16">
            <a:extLst>
              <a:ext uri="{FF2B5EF4-FFF2-40B4-BE49-F238E27FC236}">
                <a16:creationId xmlns:a16="http://schemas.microsoft.com/office/drawing/2014/main" id="{904053D2-6750-4718-B9ED-DD096C5886A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893101" y="1253741"/>
            <a:ext cx="2737298" cy="1350401"/>
          </a:xfrm>
          <a:prstGeom prst="rect">
            <a:avLst/>
          </a:prstGeom>
        </p:spPr>
      </p:pic>
      <p:sp>
        <p:nvSpPr>
          <p:cNvPr id="2" name="Title 1">
            <a:extLst>
              <a:ext uri="{FF2B5EF4-FFF2-40B4-BE49-F238E27FC236}">
                <a16:creationId xmlns:a16="http://schemas.microsoft.com/office/drawing/2014/main" id="{1FACC65C-1E8A-4AD7-BF9E-A307D4C49436}"/>
              </a:ext>
            </a:extLst>
          </p:cNvPr>
          <p:cNvSpPr>
            <a:spLocks noGrp="1"/>
          </p:cNvSpPr>
          <p:nvPr>
            <p:ph type="title" hasCustomPrompt="1"/>
          </p:nvPr>
        </p:nvSpPr>
        <p:spPr>
          <a:xfrm>
            <a:off x="502920" y="731521"/>
            <a:ext cx="6814109" cy="1142999"/>
          </a:xfrm>
          <a:noFill/>
        </p:spPr>
        <p:txBody>
          <a:bodyPr anchor="t"/>
          <a:lstStyle>
            <a:lvl1pPr algn="l">
              <a:lnSpc>
                <a:spcPct val="85000"/>
              </a:lnSpc>
              <a:defRPr sz="5280" b="0" spc="-180" baseline="0">
                <a:solidFill>
                  <a:schemeClr val="bg1"/>
                </a:solidFill>
              </a:defRPr>
            </a:lvl1pPr>
          </a:lstStyle>
          <a:p>
            <a:r>
              <a:rPr lang="en-US"/>
              <a:t>Click to add Section</a:t>
            </a:r>
          </a:p>
        </p:txBody>
      </p:sp>
      <p:sp>
        <p:nvSpPr>
          <p:cNvPr id="6" name="Date Placeholder 5">
            <a:extLst>
              <a:ext uri="{FF2B5EF4-FFF2-40B4-BE49-F238E27FC236}">
                <a16:creationId xmlns:a16="http://schemas.microsoft.com/office/drawing/2014/main" id="{84EEF021-65A5-450C-A061-5E3899E96359}"/>
              </a:ext>
            </a:extLst>
          </p:cNvPr>
          <p:cNvSpPr>
            <a:spLocks noGrp="1"/>
          </p:cNvSpPr>
          <p:nvPr>
            <p:ph type="dt" sz="half" idx="10"/>
          </p:nvPr>
        </p:nvSpPr>
        <p:spPr>
          <a:xfrm>
            <a:off x="502915" y="350902"/>
            <a:ext cx="6814109" cy="142646"/>
          </a:xfrm>
        </p:spPr>
        <p:txBody>
          <a:bodyPr/>
          <a:lstStyle>
            <a:lvl1pPr>
              <a:defRPr>
                <a:solidFill>
                  <a:schemeClr val="bg1"/>
                </a:solidFill>
              </a:defRPr>
            </a:lvl1pPr>
          </a:lstStyle>
          <a:p>
            <a:r>
              <a:rPr lang="en-US"/>
              <a:t>Enter title via "insert&gt;header and footer&gt;fixed"</a:t>
            </a:r>
          </a:p>
        </p:txBody>
      </p:sp>
      <p:sp>
        <p:nvSpPr>
          <p:cNvPr id="9" name="Footer Placeholder 8">
            <a:extLst>
              <a:ext uri="{FF2B5EF4-FFF2-40B4-BE49-F238E27FC236}">
                <a16:creationId xmlns:a16="http://schemas.microsoft.com/office/drawing/2014/main" id="{FEC2E2F0-1CCB-4E20-B7E3-20953877FC54}"/>
              </a:ext>
            </a:extLst>
          </p:cNvPr>
          <p:cNvSpPr>
            <a:spLocks noGrp="1"/>
          </p:cNvSpPr>
          <p:nvPr>
            <p:ph type="ftr" sz="quarter" idx="11"/>
          </p:nvPr>
        </p:nvSpPr>
        <p:spPr>
          <a:xfrm>
            <a:off x="502920" y="7498080"/>
            <a:ext cx="6814109" cy="274320"/>
          </a:xfrm>
        </p:spPr>
        <p:txBody>
          <a:bodyPr/>
          <a:lstStyle>
            <a:lvl1pPr algn="l">
              <a:defRPr>
                <a:solidFill>
                  <a:schemeClr val="accent6"/>
                </a:solidFill>
              </a:defRPr>
            </a:lvl1pPr>
          </a:lstStyle>
          <a:p>
            <a:endParaRPr lang="en-US"/>
          </a:p>
        </p:txBody>
      </p:sp>
      <p:sp>
        <p:nvSpPr>
          <p:cNvPr id="12" name="Slide Number Placeholder 9">
            <a:extLst>
              <a:ext uri="{FF2B5EF4-FFF2-40B4-BE49-F238E27FC236}">
                <a16:creationId xmlns:a16="http://schemas.microsoft.com/office/drawing/2014/main" id="{D3BCF9CD-5C1F-4A6E-AFD3-2DA549885329}"/>
              </a:ext>
            </a:extLst>
          </p:cNvPr>
          <p:cNvSpPr>
            <a:spLocks noGrp="1"/>
          </p:cNvSpPr>
          <p:nvPr>
            <p:ph type="sldNum" sz="quarter" idx="12"/>
          </p:nvPr>
        </p:nvSpPr>
        <p:spPr>
          <a:xfrm>
            <a:off x="13826081" y="7805655"/>
            <a:ext cx="301399" cy="163830"/>
          </a:xfrm>
        </p:spPr>
        <p:txBody>
          <a:bodyPr/>
          <a:lstStyle>
            <a:lvl1pPr>
              <a:defRPr>
                <a:solidFill>
                  <a:schemeClr val="accent6"/>
                </a:solidFill>
              </a:defRPr>
            </a:lvl1pPr>
          </a:lstStyle>
          <a:p>
            <a:fld id="{4737D6AF-2FA5-476A-AF60-7A8CDF2E2DFB}" type="slidenum">
              <a:rPr lang="en-US" smtClean="0"/>
              <a:pPr/>
              <a:t>‹N›</a:t>
            </a:fld>
            <a:endParaRPr lang="en-US"/>
          </a:p>
        </p:txBody>
      </p:sp>
      <p:sp>
        <p:nvSpPr>
          <p:cNvPr id="13" name="Footer Placeholder 4">
            <a:extLst>
              <a:ext uri="{FF2B5EF4-FFF2-40B4-BE49-F238E27FC236}">
                <a16:creationId xmlns:a16="http://schemas.microsoft.com/office/drawing/2014/main" id="{F90F4D08-931A-4BEE-839D-A9DD1C8798A1}"/>
              </a:ext>
            </a:extLst>
          </p:cNvPr>
          <p:cNvSpPr txBox="1">
            <a:spLocks/>
          </p:cNvSpPr>
          <p:nvPr userDrawn="1"/>
        </p:nvSpPr>
        <p:spPr>
          <a:xfrm>
            <a:off x="502918" y="7826838"/>
            <a:ext cx="10287002" cy="142646"/>
          </a:xfrm>
          <a:prstGeom prst="rect">
            <a:avLst/>
          </a:prstGeom>
        </p:spPr>
        <p:txBody>
          <a:bodyPr vert="horz" lIns="0" tIns="0" rIns="0" bIns="0" rtlCol="0" anchor="b">
            <a:noAutofit/>
          </a:bodyPr>
          <a:lstStyle>
            <a:defPPr>
              <a:defRPr lang="en-US"/>
            </a:defPPr>
            <a:lvl1pPr marL="0" algn="l" defTabSz="914400" rtl="0" eaLnBrk="1" latinLnBrk="0" hangingPunct="1">
              <a:defRPr sz="9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80">
                <a:solidFill>
                  <a:schemeClr val="accent6"/>
                </a:solidFill>
                <a:latin typeface="Calibri" panose="020F0502020204030204" pitchFamily="34" charset="0"/>
              </a:rPr>
              <a:t>© 2021 Elanco or its affiliates</a:t>
            </a:r>
          </a:p>
        </p:txBody>
      </p:sp>
    </p:spTree>
    <p:extLst>
      <p:ext uri="{BB962C8B-B14F-4D97-AF65-F5344CB8AC3E}">
        <p14:creationId xmlns:p14="http://schemas.microsoft.com/office/powerpoint/2010/main" val="569404106"/>
      </p:ext>
    </p:extLst>
  </p:cSld>
  <p:clrMapOvr>
    <a:masterClrMapping/>
  </p:clrMapOvr>
  <p:hf hdr="0" dt="0"/>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secHead" preserve="1">
  <p:cSld name="Section Header 5">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452D32-09DE-4F5D-BC4C-EE675B428E7F}"/>
              </a:ext>
            </a:extLst>
          </p:cNvPr>
          <p:cNvSpPr/>
          <p:nvPr userDrawn="1"/>
        </p:nvSpPr>
        <p:spPr>
          <a:xfrm rot="5400000">
            <a:off x="3200400" y="-3200400"/>
            <a:ext cx="8229600" cy="14630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Calibri" panose="020F0502020204030204" pitchFamily="34" charset="0"/>
            </a:endParaRPr>
          </a:p>
        </p:txBody>
      </p:sp>
      <p:pic>
        <p:nvPicPr>
          <p:cNvPr id="10" name="Graphic 9">
            <a:extLst>
              <a:ext uri="{FF2B5EF4-FFF2-40B4-BE49-F238E27FC236}">
                <a16:creationId xmlns:a16="http://schemas.microsoft.com/office/drawing/2014/main" id="{401391A6-FE51-451E-A53E-C25493582BD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893099" y="1253741"/>
            <a:ext cx="2737301" cy="1350401"/>
          </a:xfrm>
          <a:prstGeom prst="rect">
            <a:avLst/>
          </a:prstGeom>
        </p:spPr>
      </p:pic>
      <p:sp>
        <p:nvSpPr>
          <p:cNvPr id="15" name="Freeform: Shape 14">
            <a:extLst>
              <a:ext uri="{FF2B5EF4-FFF2-40B4-BE49-F238E27FC236}">
                <a16:creationId xmlns:a16="http://schemas.microsoft.com/office/drawing/2014/main" id="{31716624-B025-4BC9-86C4-C9108A99D30F}"/>
              </a:ext>
            </a:extLst>
          </p:cNvPr>
          <p:cNvSpPr>
            <a:spLocks noChangeAspect="1"/>
          </p:cNvSpPr>
          <p:nvPr userDrawn="1"/>
        </p:nvSpPr>
        <p:spPr>
          <a:xfrm>
            <a:off x="0" y="0"/>
            <a:ext cx="14626742" cy="2558134"/>
          </a:xfrm>
          <a:custGeom>
            <a:avLst/>
            <a:gdLst>
              <a:gd name="connsiteX0" fmla="*/ 3016800 w 3016799"/>
              <a:gd name="connsiteY0" fmla="*/ 0 h 527621"/>
              <a:gd name="connsiteX1" fmla="*/ 0 w 3016799"/>
              <a:gd name="connsiteY1" fmla="*/ 0 h 527621"/>
              <a:gd name="connsiteX2" fmla="*/ 0 w 3016799"/>
              <a:gd name="connsiteY2" fmla="*/ 527621 h 527621"/>
              <a:gd name="connsiteX3" fmla="*/ 3016800 w 3016799"/>
              <a:gd name="connsiteY3" fmla="*/ 232 h 527621"/>
            </a:gdLst>
            <a:ahLst/>
            <a:cxnLst>
              <a:cxn ang="0">
                <a:pos x="connsiteX0" y="connsiteY0"/>
              </a:cxn>
              <a:cxn ang="0">
                <a:pos x="connsiteX1" y="connsiteY1"/>
              </a:cxn>
              <a:cxn ang="0">
                <a:pos x="connsiteX2" y="connsiteY2"/>
              </a:cxn>
              <a:cxn ang="0">
                <a:pos x="connsiteX3" y="connsiteY3"/>
              </a:cxn>
            </a:cxnLst>
            <a:rect l="l" t="t" r="r" b="b"/>
            <a:pathLst>
              <a:path w="3016799" h="527621">
                <a:moveTo>
                  <a:pt x="3016800" y="0"/>
                </a:moveTo>
                <a:lnTo>
                  <a:pt x="0" y="0"/>
                </a:lnTo>
                <a:lnTo>
                  <a:pt x="0" y="527621"/>
                </a:lnTo>
                <a:lnTo>
                  <a:pt x="3016800" y="23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solidFill>
                <a:schemeClr val="lt1"/>
              </a:solidFill>
              <a:latin typeface="Calibri" panose="020F0502020204030204" pitchFamily="34" charset="0"/>
            </a:endParaRPr>
          </a:p>
        </p:txBody>
      </p:sp>
      <p:sp>
        <p:nvSpPr>
          <p:cNvPr id="3" name="Text Placeholder 2">
            <a:extLst>
              <a:ext uri="{FF2B5EF4-FFF2-40B4-BE49-F238E27FC236}">
                <a16:creationId xmlns:a16="http://schemas.microsoft.com/office/drawing/2014/main" id="{5045F2A9-1816-4BBB-BE9D-5D22652D3F48}"/>
              </a:ext>
            </a:extLst>
          </p:cNvPr>
          <p:cNvSpPr>
            <a:spLocks noGrp="1"/>
          </p:cNvSpPr>
          <p:nvPr>
            <p:ph type="body" idx="1" hasCustomPrompt="1"/>
          </p:nvPr>
        </p:nvSpPr>
        <p:spPr>
          <a:xfrm>
            <a:off x="502920" y="512826"/>
            <a:ext cx="6814109" cy="142646"/>
          </a:xfrm>
          <a:noFill/>
        </p:spPr>
        <p:txBody>
          <a:bodyPr anchor="ctr"/>
          <a:lstStyle>
            <a:lvl1pPr marL="0" indent="0" algn="l">
              <a:spcBef>
                <a:spcPts val="0"/>
              </a:spcBef>
              <a:buNone/>
              <a:defRPr sz="1080" b="0" spc="0" baseline="0">
                <a:solidFill>
                  <a:schemeClr val="bg1"/>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add Section #</a:t>
            </a:r>
          </a:p>
        </p:txBody>
      </p:sp>
      <p:sp>
        <p:nvSpPr>
          <p:cNvPr id="2" name="Title 1">
            <a:extLst>
              <a:ext uri="{FF2B5EF4-FFF2-40B4-BE49-F238E27FC236}">
                <a16:creationId xmlns:a16="http://schemas.microsoft.com/office/drawing/2014/main" id="{1FACC65C-1E8A-4AD7-BF9E-A307D4C49436}"/>
              </a:ext>
            </a:extLst>
          </p:cNvPr>
          <p:cNvSpPr>
            <a:spLocks noGrp="1"/>
          </p:cNvSpPr>
          <p:nvPr>
            <p:ph type="title" hasCustomPrompt="1"/>
          </p:nvPr>
        </p:nvSpPr>
        <p:spPr>
          <a:xfrm>
            <a:off x="502920" y="731520"/>
            <a:ext cx="6814109" cy="1143000"/>
          </a:xfrm>
          <a:noFill/>
        </p:spPr>
        <p:txBody>
          <a:bodyPr anchor="t"/>
          <a:lstStyle>
            <a:lvl1pPr algn="l">
              <a:lnSpc>
                <a:spcPct val="85000"/>
              </a:lnSpc>
              <a:defRPr sz="5280" b="0" spc="-180" baseline="0">
                <a:solidFill>
                  <a:schemeClr val="bg1"/>
                </a:solidFill>
              </a:defRPr>
            </a:lvl1pPr>
          </a:lstStyle>
          <a:p>
            <a:r>
              <a:rPr lang="en-US"/>
              <a:t>Click to add Section</a:t>
            </a:r>
          </a:p>
        </p:txBody>
      </p:sp>
      <p:sp>
        <p:nvSpPr>
          <p:cNvPr id="8" name="Date Placeholder 5">
            <a:extLst>
              <a:ext uri="{FF2B5EF4-FFF2-40B4-BE49-F238E27FC236}">
                <a16:creationId xmlns:a16="http://schemas.microsoft.com/office/drawing/2014/main" id="{608B7737-7FEF-4180-8AA1-8E655346984C}"/>
              </a:ext>
            </a:extLst>
          </p:cNvPr>
          <p:cNvSpPr>
            <a:spLocks noGrp="1"/>
          </p:cNvSpPr>
          <p:nvPr>
            <p:ph type="dt" sz="half" idx="10"/>
          </p:nvPr>
        </p:nvSpPr>
        <p:spPr>
          <a:xfrm>
            <a:off x="502915" y="350902"/>
            <a:ext cx="6814109" cy="142646"/>
          </a:xfrm>
        </p:spPr>
        <p:txBody>
          <a:bodyPr/>
          <a:lstStyle>
            <a:lvl1pPr>
              <a:defRPr>
                <a:solidFill>
                  <a:schemeClr val="bg1"/>
                </a:solidFill>
              </a:defRPr>
            </a:lvl1pPr>
          </a:lstStyle>
          <a:p>
            <a:r>
              <a:rPr lang="en-US"/>
              <a:t>Enter title via "insert&gt;header and footer&gt;fixed"</a:t>
            </a:r>
          </a:p>
        </p:txBody>
      </p:sp>
      <p:sp>
        <p:nvSpPr>
          <p:cNvPr id="11" name="Footer Placeholder 8">
            <a:extLst>
              <a:ext uri="{FF2B5EF4-FFF2-40B4-BE49-F238E27FC236}">
                <a16:creationId xmlns:a16="http://schemas.microsoft.com/office/drawing/2014/main" id="{F2A1F938-4754-4329-A29D-170F99B41302}"/>
              </a:ext>
            </a:extLst>
          </p:cNvPr>
          <p:cNvSpPr>
            <a:spLocks noGrp="1"/>
          </p:cNvSpPr>
          <p:nvPr>
            <p:ph type="ftr" sz="quarter" idx="11"/>
          </p:nvPr>
        </p:nvSpPr>
        <p:spPr>
          <a:xfrm>
            <a:off x="502920" y="7498080"/>
            <a:ext cx="6814109" cy="274320"/>
          </a:xfrm>
        </p:spPr>
        <p:txBody>
          <a:bodyPr/>
          <a:lstStyle>
            <a:lvl1pPr algn="l">
              <a:defRPr>
                <a:solidFill>
                  <a:schemeClr val="bg1"/>
                </a:solidFill>
              </a:defRPr>
            </a:lvl1pPr>
          </a:lstStyle>
          <a:p>
            <a:endParaRPr lang="en-US"/>
          </a:p>
        </p:txBody>
      </p:sp>
      <p:sp>
        <p:nvSpPr>
          <p:cNvPr id="14" name="Slide Number Placeholder 9">
            <a:extLst>
              <a:ext uri="{FF2B5EF4-FFF2-40B4-BE49-F238E27FC236}">
                <a16:creationId xmlns:a16="http://schemas.microsoft.com/office/drawing/2014/main" id="{5F9EA1D1-58FC-4627-ABA1-8C8FE0DD2CEA}"/>
              </a:ext>
            </a:extLst>
          </p:cNvPr>
          <p:cNvSpPr>
            <a:spLocks noGrp="1"/>
          </p:cNvSpPr>
          <p:nvPr>
            <p:ph type="sldNum" sz="quarter" idx="12"/>
          </p:nvPr>
        </p:nvSpPr>
        <p:spPr>
          <a:xfrm>
            <a:off x="13826081" y="7805655"/>
            <a:ext cx="301399" cy="163830"/>
          </a:xfrm>
        </p:spPr>
        <p:txBody>
          <a:bodyPr/>
          <a:lstStyle>
            <a:lvl1pPr>
              <a:defRPr>
                <a:solidFill>
                  <a:schemeClr val="bg1"/>
                </a:solidFill>
              </a:defRPr>
            </a:lvl1pPr>
          </a:lstStyle>
          <a:p>
            <a:fld id="{4737D6AF-2FA5-476A-AF60-7A8CDF2E2DFB}" type="slidenum">
              <a:rPr lang="en-US" smtClean="0"/>
              <a:pPr/>
              <a:t>‹N›</a:t>
            </a:fld>
            <a:endParaRPr lang="en-US"/>
          </a:p>
        </p:txBody>
      </p:sp>
      <p:sp>
        <p:nvSpPr>
          <p:cNvPr id="17" name="Footer Placeholder 4">
            <a:extLst>
              <a:ext uri="{FF2B5EF4-FFF2-40B4-BE49-F238E27FC236}">
                <a16:creationId xmlns:a16="http://schemas.microsoft.com/office/drawing/2014/main" id="{54AFECBD-8E57-4FF1-A78B-561B2D16C477}"/>
              </a:ext>
            </a:extLst>
          </p:cNvPr>
          <p:cNvSpPr txBox="1">
            <a:spLocks/>
          </p:cNvSpPr>
          <p:nvPr userDrawn="1"/>
        </p:nvSpPr>
        <p:spPr>
          <a:xfrm>
            <a:off x="502918" y="7826838"/>
            <a:ext cx="10287002" cy="142646"/>
          </a:xfrm>
          <a:prstGeom prst="rect">
            <a:avLst/>
          </a:prstGeom>
        </p:spPr>
        <p:txBody>
          <a:bodyPr vert="horz" lIns="0" tIns="0" rIns="0" bIns="0" rtlCol="0" anchor="b">
            <a:noAutofit/>
          </a:bodyPr>
          <a:lstStyle>
            <a:defPPr>
              <a:defRPr lang="en-US"/>
            </a:defPPr>
            <a:lvl1pPr marL="0" algn="l" defTabSz="914400" rtl="0" eaLnBrk="1" latinLnBrk="0" hangingPunct="1">
              <a:defRPr sz="9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80">
                <a:solidFill>
                  <a:schemeClr val="bg1">
                    <a:alpha val="50000"/>
                  </a:schemeClr>
                </a:solidFill>
                <a:latin typeface="Calibri" panose="020F0502020204030204" pitchFamily="34" charset="0"/>
              </a:rPr>
              <a:t>© 2021 Elanco or its affiliates</a:t>
            </a:r>
          </a:p>
        </p:txBody>
      </p:sp>
    </p:spTree>
    <p:extLst>
      <p:ext uri="{BB962C8B-B14F-4D97-AF65-F5344CB8AC3E}">
        <p14:creationId xmlns:p14="http://schemas.microsoft.com/office/powerpoint/2010/main" val="3395286138"/>
      </p:ext>
    </p:extLst>
  </p:cSld>
  <p:clrMapOvr>
    <a:masterClrMapping/>
  </p:clrMapOvr>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Section Header 6">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45F2A9-1816-4BBB-BE9D-5D22652D3F48}"/>
              </a:ext>
            </a:extLst>
          </p:cNvPr>
          <p:cNvSpPr>
            <a:spLocks noGrp="1"/>
          </p:cNvSpPr>
          <p:nvPr>
            <p:ph type="body" idx="1"/>
          </p:nvPr>
        </p:nvSpPr>
        <p:spPr>
          <a:xfrm>
            <a:off x="502920" y="512826"/>
            <a:ext cx="10303459" cy="142646"/>
          </a:xfrm>
          <a:noFill/>
        </p:spPr>
        <p:txBody>
          <a:bodyPr anchor="ctr"/>
          <a:lstStyle>
            <a:lvl1pPr marL="0" indent="0" algn="l">
              <a:spcBef>
                <a:spcPts val="0"/>
              </a:spcBef>
              <a:buNone/>
              <a:defRPr sz="1080" b="0" spc="0" baseline="0">
                <a:solidFill>
                  <a:schemeClr val="tx2"/>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it-IT"/>
              <a:t>Fare clic per modificare gli stili del testo dello schema</a:t>
            </a:r>
          </a:p>
        </p:txBody>
      </p:sp>
      <p:sp>
        <p:nvSpPr>
          <p:cNvPr id="2" name="Title 1">
            <a:extLst>
              <a:ext uri="{FF2B5EF4-FFF2-40B4-BE49-F238E27FC236}">
                <a16:creationId xmlns:a16="http://schemas.microsoft.com/office/drawing/2014/main" id="{1FACC65C-1E8A-4AD7-BF9E-A307D4C49436}"/>
              </a:ext>
            </a:extLst>
          </p:cNvPr>
          <p:cNvSpPr>
            <a:spLocks noGrp="1"/>
          </p:cNvSpPr>
          <p:nvPr>
            <p:ph type="title" hasCustomPrompt="1"/>
          </p:nvPr>
        </p:nvSpPr>
        <p:spPr>
          <a:xfrm>
            <a:off x="502920" y="731520"/>
            <a:ext cx="10303459" cy="3379622"/>
          </a:xfrm>
          <a:noFill/>
        </p:spPr>
        <p:txBody>
          <a:bodyPr anchor="t"/>
          <a:lstStyle>
            <a:lvl1pPr algn="l">
              <a:lnSpc>
                <a:spcPct val="85000"/>
              </a:lnSpc>
              <a:defRPr sz="5280" b="1" spc="-300" baseline="0">
                <a:solidFill>
                  <a:schemeClr val="tx2"/>
                </a:solidFill>
              </a:defRPr>
            </a:lvl1pPr>
          </a:lstStyle>
          <a:p>
            <a:r>
              <a:rPr lang="en-US"/>
              <a:t>Click to add Section</a:t>
            </a:r>
          </a:p>
        </p:txBody>
      </p:sp>
      <p:sp>
        <p:nvSpPr>
          <p:cNvPr id="8" name="Date Placeholder 5">
            <a:extLst>
              <a:ext uri="{FF2B5EF4-FFF2-40B4-BE49-F238E27FC236}">
                <a16:creationId xmlns:a16="http://schemas.microsoft.com/office/drawing/2014/main" id="{9E5222BF-68DE-4BE1-AD3F-97C5C20BB17F}"/>
              </a:ext>
            </a:extLst>
          </p:cNvPr>
          <p:cNvSpPr>
            <a:spLocks noGrp="1"/>
          </p:cNvSpPr>
          <p:nvPr>
            <p:ph type="dt" sz="half" idx="10"/>
          </p:nvPr>
        </p:nvSpPr>
        <p:spPr>
          <a:xfrm>
            <a:off x="502915" y="350902"/>
            <a:ext cx="10303459" cy="142646"/>
          </a:xfrm>
        </p:spPr>
        <p:txBody>
          <a:bodyPr/>
          <a:lstStyle/>
          <a:p>
            <a:r>
              <a:rPr lang="en-US"/>
              <a:t>Enter title via "insert&gt;header and footer&gt;fixed"</a:t>
            </a:r>
          </a:p>
        </p:txBody>
      </p:sp>
      <p:pic>
        <p:nvPicPr>
          <p:cNvPr id="9" name="Graphic 8">
            <a:extLst>
              <a:ext uri="{FF2B5EF4-FFF2-40B4-BE49-F238E27FC236}">
                <a16:creationId xmlns:a16="http://schemas.microsoft.com/office/drawing/2014/main" id="{4BB2F70F-769F-49CC-A2DB-5740EE112FD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893101" y="1253741"/>
            <a:ext cx="2737298" cy="1350401"/>
          </a:xfrm>
          <a:prstGeom prst="rect">
            <a:avLst/>
          </a:prstGeom>
        </p:spPr>
      </p:pic>
      <p:sp>
        <p:nvSpPr>
          <p:cNvPr id="10" name="Freeform: Shape 9">
            <a:extLst>
              <a:ext uri="{FF2B5EF4-FFF2-40B4-BE49-F238E27FC236}">
                <a16:creationId xmlns:a16="http://schemas.microsoft.com/office/drawing/2014/main" id="{7EAFCFD1-8ABF-410E-9B37-14A671F238CB}"/>
              </a:ext>
            </a:extLst>
          </p:cNvPr>
          <p:cNvSpPr>
            <a:spLocks noChangeAspect="1"/>
          </p:cNvSpPr>
          <p:nvPr userDrawn="1"/>
        </p:nvSpPr>
        <p:spPr>
          <a:xfrm flipH="1" flipV="1">
            <a:off x="3658" y="5671466"/>
            <a:ext cx="14626742" cy="2558134"/>
          </a:xfrm>
          <a:custGeom>
            <a:avLst/>
            <a:gdLst>
              <a:gd name="connsiteX0" fmla="*/ 3016800 w 3016799"/>
              <a:gd name="connsiteY0" fmla="*/ 0 h 527621"/>
              <a:gd name="connsiteX1" fmla="*/ 0 w 3016799"/>
              <a:gd name="connsiteY1" fmla="*/ 0 h 527621"/>
              <a:gd name="connsiteX2" fmla="*/ 0 w 3016799"/>
              <a:gd name="connsiteY2" fmla="*/ 527621 h 527621"/>
              <a:gd name="connsiteX3" fmla="*/ 3016800 w 3016799"/>
              <a:gd name="connsiteY3" fmla="*/ 232 h 527621"/>
            </a:gdLst>
            <a:ahLst/>
            <a:cxnLst>
              <a:cxn ang="0">
                <a:pos x="connsiteX0" y="connsiteY0"/>
              </a:cxn>
              <a:cxn ang="0">
                <a:pos x="connsiteX1" y="connsiteY1"/>
              </a:cxn>
              <a:cxn ang="0">
                <a:pos x="connsiteX2" y="connsiteY2"/>
              </a:cxn>
              <a:cxn ang="0">
                <a:pos x="connsiteX3" y="connsiteY3"/>
              </a:cxn>
            </a:cxnLst>
            <a:rect l="l" t="t" r="r" b="b"/>
            <a:pathLst>
              <a:path w="3016799" h="527621">
                <a:moveTo>
                  <a:pt x="3016800" y="0"/>
                </a:moveTo>
                <a:lnTo>
                  <a:pt x="0" y="0"/>
                </a:lnTo>
                <a:lnTo>
                  <a:pt x="0" y="527621"/>
                </a:lnTo>
                <a:lnTo>
                  <a:pt x="3016800" y="23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solidFill>
                <a:schemeClr val="lt1"/>
              </a:solidFill>
              <a:latin typeface="Calibri" panose="020F0502020204030204" pitchFamily="34" charset="0"/>
            </a:endParaRPr>
          </a:p>
        </p:txBody>
      </p:sp>
      <p:sp>
        <p:nvSpPr>
          <p:cNvPr id="13" name="Slide Number Placeholder 9">
            <a:extLst>
              <a:ext uri="{FF2B5EF4-FFF2-40B4-BE49-F238E27FC236}">
                <a16:creationId xmlns:a16="http://schemas.microsoft.com/office/drawing/2014/main" id="{0EB6705F-E8A3-4526-A86D-86CA88F45EAF}"/>
              </a:ext>
            </a:extLst>
          </p:cNvPr>
          <p:cNvSpPr>
            <a:spLocks noGrp="1"/>
          </p:cNvSpPr>
          <p:nvPr>
            <p:ph type="sldNum" sz="quarter" idx="12"/>
          </p:nvPr>
        </p:nvSpPr>
        <p:spPr>
          <a:xfrm>
            <a:off x="13826081" y="7805655"/>
            <a:ext cx="301399" cy="163830"/>
          </a:xfrm>
        </p:spPr>
        <p:txBody>
          <a:bodyPr/>
          <a:lstStyle>
            <a:lvl1pPr>
              <a:defRPr>
                <a:solidFill>
                  <a:schemeClr val="bg1"/>
                </a:solidFill>
              </a:defRPr>
            </a:lvl1pPr>
          </a:lstStyle>
          <a:p>
            <a:fld id="{4737D6AF-2FA5-476A-AF60-7A8CDF2E2DFB}" type="slidenum">
              <a:rPr lang="en-US" smtClean="0"/>
              <a:pPr/>
              <a:t>‹N›</a:t>
            </a:fld>
            <a:endParaRPr lang="en-US"/>
          </a:p>
        </p:txBody>
      </p:sp>
      <p:sp>
        <p:nvSpPr>
          <p:cNvPr id="14" name="Footer Placeholder 16">
            <a:extLst>
              <a:ext uri="{FF2B5EF4-FFF2-40B4-BE49-F238E27FC236}">
                <a16:creationId xmlns:a16="http://schemas.microsoft.com/office/drawing/2014/main" id="{97BFD631-B30B-41FA-973B-426723D60230}"/>
              </a:ext>
            </a:extLst>
          </p:cNvPr>
          <p:cNvSpPr>
            <a:spLocks noGrp="1"/>
          </p:cNvSpPr>
          <p:nvPr>
            <p:ph type="ftr" sz="quarter" idx="11"/>
          </p:nvPr>
        </p:nvSpPr>
        <p:spPr>
          <a:xfrm>
            <a:off x="6665976" y="7663008"/>
            <a:ext cx="7461504" cy="142646"/>
          </a:xfrm>
        </p:spPr>
        <p:txBody>
          <a:bodyPr/>
          <a:lstStyle>
            <a:lvl1pPr algn="r">
              <a:defRPr>
                <a:solidFill>
                  <a:schemeClr val="bg1"/>
                </a:solidFill>
              </a:defRPr>
            </a:lvl1pPr>
          </a:lstStyle>
          <a:p>
            <a:endParaRPr lang="en-US"/>
          </a:p>
        </p:txBody>
      </p:sp>
      <p:sp>
        <p:nvSpPr>
          <p:cNvPr id="15" name="Footer Placeholder 4">
            <a:extLst>
              <a:ext uri="{FF2B5EF4-FFF2-40B4-BE49-F238E27FC236}">
                <a16:creationId xmlns:a16="http://schemas.microsoft.com/office/drawing/2014/main" id="{7A626E15-FA7B-4DF7-8B05-BC5C1EEBD790}"/>
              </a:ext>
            </a:extLst>
          </p:cNvPr>
          <p:cNvSpPr txBox="1">
            <a:spLocks/>
          </p:cNvSpPr>
          <p:nvPr userDrawn="1"/>
        </p:nvSpPr>
        <p:spPr>
          <a:xfrm>
            <a:off x="3474720" y="7826838"/>
            <a:ext cx="7680960" cy="142646"/>
          </a:xfrm>
          <a:prstGeom prst="rect">
            <a:avLst/>
          </a:prstGeom>
        </p:spPr>
        <p:txBody>
          <a:bodyPr vert="horz" lIns="0" tIns="0" rIns="0" bIns="0" rtlCol="0" anchor="b">
            <a:noAutofit/>
          </a:bodyPr>
          <a:lstStyle>
            <a:defPPr>
              <a:defRPr lang="en-US"/>
            </a:defPPr>
            <a:lvl1pPr marL="0" algn="l" defTabSz="914400" rtl="0" eaLnBrk="1" latinLnBrk="0" hangingPunct="1">
              <a:defRPr sz="9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80">
                <a:solidFill>
                  <a:schemeClr val="bg1">
                    <a:alpha val="50000"/>
                  </a:schemeClr>
                </a:solidFill>
                <a:latin typeface="Calibri" panose="020F0502020204030204" pitchFamily="34" charset="0"/>
              </a:rPr>
              <a:t>© 2021 Elanco or its affiliates</a:t>
            </a:r>
          </a:p>
        </p:txBody>
      </p:sp>
    </p:spTree>
    <p:extLst>
      <p:ext uri="{BB962C8B-B14F-4D97-AF65-F5344CB8AC3E}">
        <p14:creationId xmlns:p14="http://schemas.microsoft.com/office/powerpoint/2010/main" val="2579900979"/>
      </p:ext>
    </p:extLst>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F85E84C-CFDA-456F-8A0D-1A5C08E5DA6E}"/>
              </a:ext>
            </a:extLst>
          </p:cNvPr>
          <p:cNvSpPr/>
          <p:nvPr userDrawn="1"/>
        </p:nvSpPr>
        <p:spPr>
          <a:xfrm>
            <a:off x="0" y="0"/>
            <a:ext cx="5283890" cy="8229600"/>
          </a:xfrm>
          <a:custGeom>
            <a:avLst/>
            <a:gdLst>
              <a:gd name="connsiteX0" fmla="*/ 0 w 4403242"/>
              <a:gd name="connsiteY0" fmla="*/ 0 h 6858000"/>
              <a:gd name="connsiteX1" fmla="*/ 3204345 w 4403242"/>
              <a:gd name="connsiteY1" fmla="*/ 0 h 6858000"/>
              <a:gd name="connsiteX2" fmla="*/ 4403242 w 4403242"/>
              <a:gd name="connsiteY2" fmla="*/ 6858000 h 6858000"/>
              <a:gd name="connsiteX3" fmla="*/ 0 w 44032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03242" h="6858000">
                <a:moveTo>
                  <a:pt x="0" y="0"/>
                </a:moveTo>
                <a:lnTo>
                  <a:pt x="3204345" y="0"/>
                </a:lnTo>
                <a:lnTo>
                  <a:pt x="4403242"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920">
              <a:latin typeface="Calibri" panose="020F0502020204030204" pitchFamily="34" charset="0"/>
            </a:endParaRPr>
          </a:p>
        </p:txBody>
      </p:sp>
      <p:sp>
        <p:nvSpPr>
          <p:cNvPr id="8" name="Text Placeholder 7">
            <a:extLst>
              <a:ext uri="{FF2B5EF4-FFF2-40B4-BE49-F238E27FC236}">
                <a16:creationId xmlns:a16="http://schemas.microsoft.com/office/drawing/2014/main" id="{2116B6E4-3D88-4916-80C3-2C2D46A60189}"/>
              </a:ext>
            </a:extLst>
          </p:cNvPr>
          <p:cNvSpPr>
            <a:spLocks noGrp="1"/>
          </p:cNvSpPr>
          <p:nvPr>
            <p:ph type="body" sz="quarter" idx="13"/>
          </p:nvPr>
        </p:nvSpPr>
        <p:spPr>
          <a:xfrm>
            <a:off x="5647374" y="731520"/>
            <a:ext cx="6194101" cy="6766560"/>
          </a:xfrm>
        </p:spPr>
        <p:txBody>
          <a:bodyPr anchor="ctr"/>
          <a:lstStyle>
            <a:lvl1pPr>
              <a:buNone/>
              <a:defRPr sz="2400" b="1" spc="-120" baseline="0">
                <a:solidFill>
                  <a:schemeClr val="tx2"/>
                </a:solidFill>
              </a:defRPr>
            </a:lvl1pPr>
            <a:lvl2pPr marL="0" indent="0">
              <a:buFont typeface="Arial" panose="020B0604020202020204" pitchFamily="34" charset="0"/>
              <a:buNone/>
              <a:defRPr sz="1920" b="0">
                <a:solidFill>
                  <a:schemeClr val="tx1"/>
                </a:solidFill>
              </a:defRPr>
            </a:lvl2pPr>
            <a:lvl3pPr>
              <a:defRPr sz="1680" b="0">
                <a:solidFill>
                  <a:schemeClr val="tx1"/>
                </a:solidFill>
              </a:defRPr>
            </a:lvl3pPr>
            <a:lvl4pPr>
              <a:defRPr sz="1680" b="0">
                <a:solidFill>
                  <a:schemeClr val="tx1"/>
                </a:solidFill>
              </a:defRPr>
            </a:lvl4pPr>
            <a:lvl5pPr>
              <a:defRPr sz="1680" b="0">
                <a:solidFill>
                  <a:schemeClr val="tx1"/>
                </a:solidFill>
              </a:defRPr>
            </a:lvl5pPr>
          </a:lstStyle>
          <a:p>
            <a:pPr lvl="0"/>
            <a:r>
              <a:rPr lang="it-IT"/>
              <a:t>Fare clic per modificare gli stili del testo dello schema</a:t>
            </a:r>
          </a:p>
          <a:p>
            <a:pPr lvl="1"/>
            <a:r>
              <a:rPr lang="it-IT"/>
              <a:t>Secondo livello</a:t>
            </a:r>
          </a:p>
        </p:txBody>
      </p:sp>
      <p:sp>
        <p:nvSpPr>
          <p:cNvPr id="2" name="Title 1">
            <a:extLst>
              <a:ext uri="{FF2B5EF4-FFF2-40B4-BE49-F238E27FC236}">
                <a16:creationId xmlns:a16="http://schemas.microsoft.com/office/drawing/2014/main" id="{7F9FE70C-789E-44C8-A1FA-7CED87721483}"/>
              </a:ext>
            </a:extLst>
          </p:cNvPr>
          <p:cNvSpPr>
            <a:spLocks noGrp="1"/>
          </p:cNvSpPr>
          <p:nvPr>
            <p:ph type="title"/>
          </p:nvPr>
        </p:nvSpPr>
        <p:spPr>
          <a:xfrm>
            <a:off x="502920" y="2971267"/>
            <a:ext cx="3337560" cy="2287066"/>
          </a:xfrm>
        </p:spPr>
        <p:txBody>
          <a:bodyPr anchor="ctr"/>
          <a:lstStyle>
            <a:lvl1pPr algn="ctr">
              <a:defRPr>
                <a:solidFill>
                  <a:schemeClr val="tx2"/>
                </a:solidFill>
              </a:defRPr>
            </a:lvl1pPr>
          </a:lstStyle>
          <a:p>
            <a:r>
              <a:rPr lang="it-IT"/>
              <a:t>Fare clic per modificare lo stile del titolo dello schema</a:t>
            </a:r>
            <a:endParaRPr lang="en-US"/>
          </a:p>
        </p:txBody>
      </p:sp>
      <p:sp>
        <p:nvSpPr>
          <p:cNvPr id="6" name="Date Placeholder 5">
            <a:extLst>
              <a:ext uri="{FF2B5EF4-FFF2-40B4-BE49-F238E27FC236}">
                <a16:creationId xmlns:a16="http://schemas.microsoft.com/office/drawing/2014/main" id="{C6D3D99E-A634-43BA-AB0C-610264CD292C}"/>
              </a:ext>
            </a:extLst>
          </p:cNvPr>
          <p:cNvSpPr>
            <a:spLocks noGrp="1"/>
          </p:cNvSpPr>
          <p:nvPr>
            <p:ph type="dt" sz="half" idx="14"/>
          </p:nvPr>
        </p:nvSpPr>
        <p:spPr>
          <a:xfrm>
            <a:off x="502915" y="350902"/>
            <a:ext cx="3017520" cy="142646"/>
          </a:xfrm>
        </p:spPr>
        <p:txBody>
          <a:bodyPr/>
          <a:lstStyle/>
          <a:p>
            <a:r>
              <a:rPr lang="en-US"/>
              <a:t>Enter title via "insert&gt;header and footer&gt;fixed"</a:t>
            </a:r>
          </a:p>
        </p:txBody>
      </p:sp>
      <p:sp>
        <p:nvSpPr>
          <p:cNvPr id="11" name="Slide Number Placeholder 9">
            <a:extLst>
              <a:ext uri="{FF2B5EF4-FFF2-40B4-BE49-F238E27FC236}">
                <a16:creationId xmlns:a16="http://schemas.microsoft.com/office/drawing/2014/main" id="{574945BF-6338-4A11-BFD6-585C5B650446}"/>
              </a:ext>
            </a:extLst>
          </p:cNvPr>
          <p:cNvSpPr>
            <a:spLocks noGrp="1"/>
          </p:cNvSpPr>
          <p:nvPr>
            <p:ph type="sldNum" sz="quarter" idx="12"/>
          </p:nvPr>
        </p:nvSpPr>
        <p:spPr>
          <a:xfrm>
            <a:off x="13111183" y="7805655"/>
            <a:ext cx="301399" cy="163830"/>
          </a:xfrm>
        </p:spPr>
        <p:txBody>
          <a:bodyPr/>
          <a:lstStyle/>
          <a:p>
            <a:fld id="{4737D6AF-2FA5-476A-AF60-7A8CDF2E2DFB}" type="slidenum">
              <a:rPr lang="en-US" smtClean="0"/>
              <a:pPr/>
              <a:t>‹N›</a:t>
            </a:fld>
            <a:endParaRPr lang="en-US"/>
          </a:p>
        </p:txBody>
      </p:sp>
      <p:sp>
        <p:nvSpPr>
          <p:cNvPr id="14" name="Footer Placeholder 16">
            <a:extLst>
              <a:ext uri="{FF2B5EF4-FFF2-40B4-BE49-F238E27FC236}">
                <a16:creationId xmlns:a16="http://schemas.microsoft.com/office/drawing/2014/main" id="{B9781C92-AD27-4174-9C0B-593566A7F2DE}"/>
              </a:ext>
            </a:extLst>
          </p:cNvPr>
          <p:cNvSpPr>
            <a:spLocks noGrp="1"/>
          </p:cNvSpPr>
          <p:nvPr>
            <p:ph type="ftr" sz="quarter" idx="11"/>
          </p:nvPr>
        </p:nvSpPr>
        <p:spPr>
          <a:xfrm>
            <a:off x="5647373" y="7663008"/>
            <a:ext cx="7461504" cy="142646"/>
          </a:xfrm>
        </p:spPr>
        <p:txBody>
          <a:bodyPr/>
          <a:lstStyle/>
          <a:p>
            <a:endParaRPr lang="en-US"/>
          </a:p>
        </p:txBody>
      </p:sp>
      <p:sp>
        <p:nvSpPr>
          <p:cNvPr id="15" name="Footer Placeholder 4">
            <a:extLst>
              <a:ext uri="{FF2B5EF4-FFF2-40B4-BE49-F238E27FC236}">
                <a16:creationId xmlns:a16="http://schemas.microsoft.com/office/drawing/2014/main" id="{7B60B17B-74F4-4200-89A6-5914BDB06C08}"/>
              </a:ext>
            </a:extLst>
          </p:cNvPr>
          <p:cNvSpPr txBox="1">
            <a:spLocks/>
          </p:cNvSpPr>
          <p:nvPr userDrawn="1"/>
        </p:nvSpPr>
        <p:spPr>
          <a:xfrm>
            <a:off x="5647370" y="7826838"/>
            <a:ext cx="7680960" cy="142646"/>
          </a:xfrm>
          <a:prstGeom prst="rect">
            <a:avLst/>
          </a:prstGeom>
        </p:spPr>
        <p:txBody>
          <a:bodyPr vert="horz" lIns="0" tIns="0" rIns="0" bIns="0" rtlCol="0" anchor="b">
            <a:noAutofit/>
          </a:bodyPr>
          <a:lstStyle>
            <a:defPPr>
              <a:defRPr lang="en-US"/>
            </a:defPPr>
            <a:lvl1pPr marL="0" algn="l" defTabSz="914400" rtl="0" eaLnBrk="1" latinLnBrk="0" hangingPunct="1">
              <a:defRPr sz="9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80">
                <a:latin typeface="Calibri" panose="020F0502020204030204" pitchFamily="34" charset="0"/>
              </a:rPr>
              <a:t>© 2021 Elanco or its affiliates</a:t>
            </a:r>
          </a:p>
        </p:txBody>
      </p:sp>
    </p:spTree>
    <p:extLst>
      <p:ext uri="{BB962C8B-B14F-4D97-AF65-F5344CB8AC3E}">
        <p14:creationId xmlns:p14="http://schemas.microsoft.com/office/powerpoint/2010/main" val="2539887654"/>
      </p:ext>
    </p:extLst>
  </p:cSld>
  <p:clrMapOvr>
    <a:masterClrMapping/>
  </p:clrMapOvr>
  <p:hf hd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F85E84C-CFDA-456F-8A0D-1A5C08E5DA6E}"/>
              </a:ext>
            </a:extLst>
          </p:cNvPr>
          <p:cNvSpPr/>
          <p:nvPr userDrawn="1"/>
        </p:nvSpPr>
        <p:spPr>
          <a:xfrm>
            <a:off x="0" y="0"/>
            <a:ext cx="5283890" cy="8229600"/>
          </a:xfrm>
          <a:custGeom>
            <a:avLst/>
            <a:gdLst>
              <a:gd name="connsiteX0" fmla="*/ 0 w 4403242"/>
              <a:gd name="connsiteY0" fmla="*/ 0 h 6858000"/>
              <a:gd name="connsiteX1" fmla="*/ 3204345 w 4403242"/>
              <a:gd name="connsiteY1" fmla="*/ 0 h 6858000"/>
              <a:gd name="connsiteX2" fmla="*/ 4403242 w 4403242"/>
              <a:gd name="connsiteY2" fmla="*/ 6858000 h 6858000"/>
              <a:gd name="connsiteX3" fmla="*/ 0 w 44032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03242" h="6858000">
                <a:moveTo>
                  <a:pt x="0" y="0"/>
                </a:moveTo>
                <a:lnTo>
                  <a:pt x="3204345" y="0"/>
                </a:lnTo>
                <a:lnTo>
                  <a:pt x="4403242"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920">
              <a:latin typeface="Calibri" panose="020F0502020204030204" pitchFamily="34" charset="0"/>
            </a:endParaRPr>
          </a:p>
        </p:txBody>
      </p:sp>
      <p:sp>
        <p:nvSpPr>
          <p:cNvPr id="8" name="Text Placeholder 7">
            <a:extLst>
              <a:ext uri="{FF2B5EF4-FFF2-40B4-BE49-F238E27FC236}">
                <a16:creationId xmlns:a16="http://schemas.microsoft.com/office/drawing/2014/main" id="{2116B6E4-3D88-4916-80C3-2C2D46A60189}"/>
              </a:ext>
            </a:extLst>
          </p:cNvPr>
          <p:cNvSpPr>
            <a:spLocks noGrp="1"/>
          </p:cNvSpPr>
          <p:nvPr>
            <p:ph type="body" sz="quarter" idx="13"/>
          </p:nvPr>
        </p:nvSpPr>
        <p:spPr>
          <a:xfrm>
            <a:off x="5647374" y="731520"/>
            <a:ext cx="6194101" cy="6766560"/>
          </a:xfrm>
        </p:spPr>
        <p:txBody>
          <a:bodyPr anchor="ctr"/>
          <a:lstStyle>
            <a:lvl1pPr>
              <a:buNone/>
              <a:defRPr sz="2400" b="1" spc="-120" baseline="0">
                <a:solidFill>
                  <a:schemeClr val="tx2"/>
                </a:solidFill>
              </a:defRPr>
            </a:lvl1pPr>
            <a:lvl2pPr marL="0" indent="0">
              <a:buFont typeface="Arial" panose="020B0604020202020204" pitchFamily="34" charset="0"/>
              <a:buNone/>
              <a:defRPr sz="1920" b="0">
                <a:solidFill>
                  <a:schemeClr val="tx1"/>
                </a:solidFill>
              </a:defRPr>
            </a:lvl2pPr>
            <a:lvl3pPr>
              <a:defRPr sz="1680" b="0">
                <a:solidFill>
                  <a:schemeClr val="tx1"/>
                </a:solidFill>
              </a:defRPr>
            </a:lvl3pPr>
            <a:lvl4pPr>
              <a:defRPr sz="1680" b="0">
                <a:solidFill>
                  <a:schemeClr val="tx1"/>
                </a:solidFill>
              </a:defRPr>
            </a:lvl4pPr>
            <a:lvl5pPr>
              <a:defRPr sz="1680" b="0">
                <a:solidFill>
                  <a:schemeClr val="tx1"/>
                </a:solidFill>
              </a:defRPr>
            </a:lvl5pPr>
          </a:lstStyle>
          <a:p>
            <a:pPr lvl="0"/>
            <a:r>
              <a:rPr lang="it-IT"/>
              <a:t>Fare clic per modificare gli stili del testo dello schema</a:t>
            </a:r>
          </a:p>
          <a:p>
            <a:pPr lvl="1"/>
            <a:r>
              <a:rPr lang="it-IT"/>
              <a:t>Secondo livello</a:t>
            </a:r>
          </a:p>
        </p:txBody>
      </p:sp>
      <p:sp>
        <p:nvSpPr>
          <p:cNvPr id="2" name="Title 1">
            <a:extLst>
              <a:ext uri="{FF2B5EF4-FFF2-40B4-BE49-F238E27FC236}">
                <a16:creationId xmlns:a16="http://schemas.microsoft.com/office/drawing/2014/main" id="{7F9FE70C-789E-44C8-A1FA-7CED87721483}"/>
              </a:ext>
            </a:extLst>
          </p:cNvPr>
          <p:cNvSpPr>
            <a:spLocks noGrp="1"/>
          </p:cNvSpPr>
          <p:nvPr>
            <p:ph type="title"/>
          </p:nvPr>
        </p:nvSpPr>
        <p:spPr>
          <a:xfrm>
            <a:off x="502920" y="2971267"/>
            <a:ext cx="3337560" cy="2287066"/>
          </a:xfrm>
        </p:spPr>
        <p:txBody>
          <a:bodyPr anchor="ctr"/>
          <a:lstStyle>
            <a:lvl1pPr algn="ctr">
              <a:lnSpc>
                <a:spcPct val="85000"/>
              </a:lnSpc>
              <a:defRPr sz="4800" b="0" spc="-120" baseline="0">
                <a:solidFill>
                  <a:schemeClr val="bg1"/>
                </a:solidFill>
              </a:defRPr>
            </a:lvl1pPr>
          </a:lstStyle>
          <a:p>
            <a:r>
              <a:rPr lang="it-IT"/>
              <a:t>Fare clic per modificare lo stile del titolo dello schema</a:t>
            </a:r>
            <a:endParaRPr lang="en-US"/>
          </a:p>
        </p:txBody>
      </p:sp>
      <p:sp>
        <p:nvSpPr>
          <p:cNvPr id="3" name="Date Placeholder 2">
            <a:extLst>
              <a:ext uri="{FF2B5EF4-FFF2-40B4-BE49-F238E27FC236}">
                <a16:creationId xmlns:a16="http://schemas.microsoft.com/office/drawing/2014/main" id="{EDC4853C-02CD-4467-BF03-886E046C2D65}"/>
              </a:ext>
            </a:extLst>
          </p:cNvPr>
          <p:cNvSpPr>
            <a:spLocks noGrp="1"/>
          </p:cNvSpPr>
          <p:nvPr>
            <p:ph type="dt" sz="half" idx="14"/>
          </p:nvPr>
        </p:nvSpPr>
        <p:spPr>
          <a:xfrm>
            <a:off x="502915" y="350902"/>
            <a:ext cx="3017520" cy="142646"/>
          </a:xfrm>
        </p:spPr>
        <p:txBody>
          <a:bodyPr/>
          <a:lstStyle>
            <a:lvl1pPr>
              <a:defRPr>
                <a:solidFill>
                  <a:schemeClr val="bg1"/>
                </a:solidFill>
              </a:defRPr>
            </a:lvl1pPr>
          </a:lstStyle>
          <a:p>
            <a:r>
              <a:rPr lang="en-US"/>
              <a:t>Enter title via "insert&gt;header and footer&gt;fixed"</a:t>
            </a:r>
          </a:p>
        </p:txBody>
      </p:sp>
      <p:sp>
        <p:nvSpPr>
          <p:cNvPr id="9" name="Slide Number Placeholder 9">
            <a:extLst>
              <a:ext uri="{FF2B5EF4-FFF2-40B4-BE49-F238E27FC236}">
                <a16:creationId xmlns:a16="http://schemas.microsoft.com/office/drawing/2014/main" id="{AB297B18-B39F-4374-9DC6-FA286EF3A447}"/>
              </a:ext>
            </a:extLst>
          </p:cNvPr>
          <p:cNvSpPr>
            <a:spLocks noGrp="1"/>
          </p:cNvSpPr>
          <p:nvPr>
            <p:ph type="sldNum" sz="quarter" idx="12"/>
          </p:nvPr>
        </p:nvSpPr>
        <p:spPr>
          <a:xfrm>
            <a:off x="13111183" y="7805655"/>
            <a:ext cx="301399" cy="163830"/>
          </a:xfrm>
        </p:spPr>
        <p:txBody>
          <a:bodyPr/>
          <a:lstStyle/>
          <a:p>
            <a:fld id="{4737D6AF-2FA5-476A-AF60-7A8CDF2E2DFB}" type="slidenum">
              <a:rPr lang="en-US" smtClean="0"/>
              <a:pPr/>
              <a:t>‹N›</a:t>
            </a:fld>
            <a:endParaRPr lang="en-US"/>
          </a:p>
        </p:txBody>
      </p:sp>
      <p:sp>
        <p:nvSpPr>
          <p:cNvPr id="12" name="Footer Placeholder 16">
            <a:extLst>
              <a:ext uri="{FF2B5EF4-FFF2-40B4-BE49-F238E27FC236}">
                <a16:creationId xmlns:a16="http://schemas.microsoft.com/office/drawing/2014/main" id="{085F2A65-49A4-44E0-A5B4-F26BD9EDB593}"/>
              </a:ext>
            </a:extLst>
          </p:cNvPr>
          <p:cNvSpPr>
            <a:spLocks noGrp="1"/>
          </p:cNvSpPr>
          <p:nvPr>
            <p:ph type="ftr" sz="quarter" idx="11"/>
          </p:nvPr>
        </p:nvSpPr>
        <p:spPr>
          <a:xfrm>
            <a:off x="5647373" y="7663008"/>
            <a:ext cx="7461504" cy="142646"/>
          </a:xfrm>
        </p:spPr>
        <p:txBody>
          <a:bodyPr/>
          <a:lstStyle/>
          <a:p>
            <a:endParaRPr lang="en-US"/>
          </a:p>
        </p:txBody>
      </p:sp>
      <p:sp>
        <p:nvSpPr>
          <p:cNvPr id="13" name="Footer Placeholder 4">
            <a:extLst>
              <a:ext uri="{FF2B5EF4-FFF2-40B4-BE49-F238E27FC236}">
                <a16:creationId xmlns:a16="http://schemas.microsoft.com/office/drawing/2014/main" id="{72776323-EEB5-4A78-9110-561A63D56C94}"/>
              </a:ext>
            </a:extLst>
          </p:cNvPr>
          <p:cNvSpPr txBox="1">
            <a:spLocks/>
          </p:cNvSpPr>
          <p:nvPr userDrawn="1"/>
        </p:nvSpPr>
        <p:spPr>
          <a:xfrm>
            <a:off x="5647370" y="7826838"/>
            <a:ext cx="7680960" cy="142646"/>
          </a:xfrm>
          <a:prstGeom prst="rect">
            <a:avLst/>
          </a:prstGeom>
        </p:spPr>
        <p:txBody>
          <a:bodyPr vert="horz" lIns="0" tIns="0" rIns="0" bIns="0" rtlCol="0" anchor="b">
            <a:noAutofit/>
          </a:bodyPr>
          <a:lstStyle>
            <a:defPPr>
              <a:defRPr lang="en-US"/>
            </a:defPPr>
            <a:lvl1pPr marL="0" algn="l" defTabSz="914400" rtl="0" eaLnBrk="1" latinLnBrk="0" hangingPunct="1">
              <a:defRPr sz="9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80">
                <a:latin typeface="Calibri" panose="020F0502020204030204" pitchFamily="34" charset="0"/>
              </a:rPr>
              <a:t>© 2021 Elanco or its affiliates</a:t>
            </a:r>
          </a:p>
        </p:txBody>
      </p:sp>
    </p:spTree>
    <p:extLst>
      <p:ext uri="{BB962C8B-B14F-4D97-AF65-F5344CB8AC3E}">
        <p14:creationId xmlns:p14="http://schemas.microsoft.com/office/powerpoint/2010/main" val="2009898486"/>
      </p:ext>
    </p:extLst>
  </p:cSld>
  <p:clrMapOvr>
    <a:masterClrMapping/>
  </p:clrMapOvr>
  <p:hf hd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586654-FB02-4AD7-9E0C-110F4DABF321}"/>
              </a:ext>
            </a:extLst>
          </p:cNvPr>
          <p:cNvSpPr>
            <a:spLocks noGrp="1"/>
          </p:cNvSpPr>
          <p:nvPr>
            <p:ph idx="1" hasCustomPrompt="1"/>
          </p:nvPr>
        </p:nvSpPr>
        <p:spPr>
          <a:xfrm>
            <a:off x="502920" y="2468880"/>
            <a:ext cx="13624560" cy="4434841"/>
          </a:xfrm>
        </p:spPr>
        <p:txBody>
          <a:bodyPr/>
          <a:lstStyle>
            <a:lvl1pPr>
              <a:defRPr/>
            </a:lvl1pPr>
          </a:lstStyle>
          <a:p>
            <a:r>
              <a:rPr lang="en-US"/>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F6CB19C-56E5-4470-82A4-4FB9FDD5D1D2}"/>
              </a:ext>
            </a:extLst>
          </p:cNvPr>
          <p:cNvSpPr>
            <a:spLocks noGrp="1"/>
          </p:cNvSpPr>
          <p:nvPr>
            <p:ph type="title"/>
          </p:nvPr>
        </p:nvSpPr>
        <p:spPr/>
        <p:txBody>
          <a:bodyPr/>
          <a:lstStyle/>
          <a:p>
            <a:r>
              <a:rPr lang="it-IT"/>
              <a:t>Fare clic per modificare lo stile del titolo dello schema</a:t>
            </a:r>
            <a:endParaRPr lang="en-US"/>
          </a:p>
        </p:txBody>
      </p:sp>
      <p:sp>
        <p:nvSpPr>
          <p:cNvPr id="8" name="Date Placeholder 7">
            <a:extLst>
              <a:ext uri="{FF2B5EF4-FFF2-40B4-BE49-F238E27FC236}">
                <a16:creationId xmlns:a16="http://schemas.microsoft.com/office/drawing/2014/main" id="{58CE29F2-8E4C-4673-93FE-6EBA93286C87}"/>
              </a:ext>
            </a:extLst>
          </p:cNvPr>
          <p:cNvSpPr>
            <a:spLocks noGrp="1"/>
          </p:cNvSpPr>
          <p:nvPr>
            <p:ph type="dt" sz="half" idx="10"/>
          </p:nvPr>
        </p:nvSpPr>
        <p:spPr/>
        <p:txBody>
          <a:bodyPr/>
          <a:lstStyle/>
          <a:p>
            <a:r>
              <a:rPr lang="en-US"/>
              <a:t>Enter title via "insert&gt;header and footer&gt;fixed"</a:t>
            </a:r>
          </a:p>
        </p:txBody>
      </p:sp>
      <p:sp>
        <p:nvSpPr>
          <p:cNvPr id="9" name="Footer Placeholder 8">
            <a:extLst>
              <a:ext uri="{FF2B5EF4-FFF2-40B4-BE49-F238E27FC236}">
                <a16:creationId xmlns:a16="http://schemas.microsoft.com/office/drawing/2014/main" id="{2B9499CC-0194-4E97-97C6-06F97C6385EB}"/>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FC94FC93-CE69-4727-A04D-E1DF36F436A6}"/>
              </a:ext>
            </a:extLst>
          </p:cNvPr>
          <p:cNvSpPr>
            <a:spLocks noGrp="1"/>
          </p:cNvSpPr>
          <p:nvPr>
            <p:ph type="sldNum" sz="quarter" idx="12"/>
          </p:nvPr>
        </p:nvSpPr>
        <p:spPr/>
        <p:txBody>
          <a:bodyPr/>
          <a:lstStyle/>
          <a:p>
            <a:fld id="{4737D6AF-2FA5-476A-AF60-7A8CDF2E2DFB}" type="slidenum">
              <a:rPr lang="en-US" smtClean="0"/>
              <a:pPr/>
              <a:t>‹N›</a:t>
            </a:fld>
            <a:endParaRPr lang="en-US"/>
          </a:p>
        </p:txBody>
      </p:sp>
    </p:spTree>
    <p:extLst>
      <p:ext uri="{BB962C8B-B14F-4D97-AF65-F5344CB8AC3E}">
        <p14:creationId xmlns:p14="http://schemas.microsoft.com/office/powerpoint/2010/main" val="4256638439"/>
      </p:ext>
    </p:extLst>
  </p:cSld>
  <p:clrMapOvr>
    <a:masterClrMapping/>
  </p:clrMapOvr>
  <p:hf hd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586654-FB02-4AD7-9E0C-110F4DABF321}"/>
              </a:ext>
            </a:extLst>
          </p:cNvPr>
          <p:cNvSpPr>
            <a:spLocks noGrp="1"/>
          </p:cNvSpPr>
          <p:nvPr>
            <p:ph idx="1" hasCustomPrompt="1"/>
          </p:nvPr>
        </p:nvSpPr>
        <p:spPr>
          <a:xfrm>
            <a:off x="502920" y="2468880"/>
            <a:ext cx="13624560" cy="4434841"/>
          </a:xfrm>
        </p:spPr>
        <p:txBody>
          <a:bodyPr/>
          <a:lstStyle>
            <a:lvl1pPr>
              <a:defRPr/>
            </a:lvl1pPr>
          </a:lstStyle>
          <a:p>
            <a:r>
              <a:rPr lang="en-US"/>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F6CB19C-56E5-4470-82A4-4FB9FDD5D1D2}"/>
              </a:ext>
            </a:extLst>
          </p:cNvPr>
          <p:cNvSpPr>
            <a:spLocks noGrp="1"/>
          </p:cNvSpPr>
          <p:nvPr>
            <p:ph type="title"/>
          </p:nvPr>
        </p:nvSpPr>
        <p:spPr/>
        <p:txBody>
          <a:bodyPr/>
          <a:lstStyle/>
          <a:p>
            <a:r>
              <a:rPr lang="it-IT"/>
              <a:t>Fare clic per modificare lo stile del titolo dello schema</a:t>
            </a:r>
            <a:endParaRPr lang="en-US"/>
          </a:p>
        </p:txBody>
      </p:sp>
      <p:sp>
        <p:nvSpPr>
          <p:cNvPr id="7" name="Text Placeholder 2">
            <a:extLst>
              <a:ext uri="{FF2B5EF4-FFF2-40B4-BE49-F238E27FC236}">
                <a16:creationId xmlns:a16="http://schemas.microsoft.com/office/drawing/2014/main" id="{0A5562F0-368C-4C0A-9A4D-FC9B97428AD5}"/>
              </a:ext>
            </a:extLst>
          </p:cNvPr>
          <p:cNvSpPr>
            <a:spLocks noGrp="1"/>
          </p:cNvSpPr>
          <p:nvPr>
            <p:ph type="body" idx="13"/>
          </p:nvPr>
        </p:nvSpPr>
        <p:spPr>
          <a:xfrm>
            <a:off x="502920" y="512826"/>
            <a:ext cx="13628218" cy="142646"/>
          </a:xfrm>
          <a:noFill/>
        </p:spPr>
        <p:txBody>
          <a:bodyPr anchor="ctr"/>
          <a:lstStyle>
            <a:lvl1pPr marL="0" indent="0" algn="l">
              <a:spcBef>
                <a:spcPts val="0"/>
              </a:spcBef>
              <a:buNone/>
              <a:defRPr sz="1080" b="0" spc="0" baseline="0">
                <a:solidFill>
                  <a:schemeClr val="tx2"/>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it-IT"/>
              <a:t>Fare clic per modificare gli stili del testo dello schema</a:t>
            </a:r>
          </a:p>
        </p:txBody>
      </p:sp>
      <p:sp>
        <p:nvSpPr>
          <p:cNvPr id="8" name="Date Placeholder 7">
            <a:extLst>
              <a:ext uri="{FF2B5EF4-FFF2-40B4-BE49-F238E27FC236}">
                <a16:creationId xmlns:a16="http://schemas.microsoft.com/office/drawing/2014/main" id="{E1DC7924-34E5-42F5-B914-9E54878DD7D6}"/>
              </a:ext>
            </a:extLst>
          </p:cNvPr>
          <p:cNvSpPr>
            <a:spLocks noGrp="1"/>
          </p:cNvSpPr>
          <p:nvPr>
            <p:ph type="dt" sz="half" idx="14"/>
          </p:nvPr>
        </p:nvSpPr>
        <p:spPr/>
        <p:txBody>
          <a:bodyPr/>
          <a:lstStyle/>
          <a:p>
            <a:r>
              <a:rPr lang="en-US"/>
              <a:t>Enter title via "insert&gt;header and footer&gt;fixed"</a:t>
            </a:r>
          </a:p>
        </p:txBody>
      </p:sp>
      <p:sp>
        <p:nvSpPr>
          <p:cNvPr id="9" name="Footer Placeholder 8">
            <a:extLst>
              <a:ext uri="{FF2B5EF4-FFF2-40B4-BE49-F238E27FC236}">
                <a16:creationId xmlns:a16="http://schemas.microsoft.com/office/drawing/2014/main" id="{3BAD14A3-40F5-4713-A1E9-39F9F66659FD}"/>
              </a:ext>
            </a:extLst>
          </p:cNvPr>
          <p:cNvSpPr>
            <a:spLocks noGrp="1"/>
          </p:cNvSpPr>
          <p:nvPr>
            <p:ph type="ftr" sz="quarter" idx="15"/>
          </p:nvPr>
        </p:nvSpPr>
        <p:spPr/>
        <p:txBody>
          <a:bodyPr/>
          <a:lstStyle/>
          <a:p>
            <a:endParaRPr lang="en-US"/>
          </a:p>
        </p:txBody>
      </p:sp>
      <p:sp>
        <p:nvSpPr>
          <p:cNvPr id="10" name="Slide Number Placeholder 9">
            <a:extLst>
              <a:ext uri="{FF2B5EF4-FFF2-40B4-BE49-F238E27FC236}">
                <a16:creationId xmlns:a16="http://schemas.microsoft.com/office/drawing/2014/main" id="{657176CC-C2A9-4D67-97DE-FE303E9A360B}"/>
              </a:ext>
            </a:extLst>
          </p:cNvPr>
          <p:cNvSpPr>
            <a:spLocks noGrp="1"/>
          </p:cNvSpPr>
          <p:nvPr>
            <p:ph type="sldNum" sz="quarter" idx="16"/>
          </p:nvPr>
        </p:nvSpPr>
        <p:spPr/>
        <p:txBody>
          <a:bodyPr/>
          <a:lstStyle/>
          <a:p>
            <a:fld id="{4737D6AF-2FA5-476A-AF60-7A8CDF2E2DFB}" type="slidenum">
              <a:rPr lang="en-US" smtClean="0"/>
              <a:pPr/>
              <a:t>‹N›</a:t>
            </a:fld>
            <a:endParaRPr lang="en-US"/>
          </a:p>
        </p:txBody>
      </p:sp>
    </p:spTree>
    <p:extLst>
      <p:ext uri="{BB962C8B-B14F-4D97-AF65-F5344CB8AC3E}">
        <p14:creationId xmlns:p14="http://schemas.microsoft.com/office/powerpoint/2010/main" val="151115106"/>
      </p:ext>
    </p:extLst>
  </p:cSld>
  <p:clrMapOvr>
    <a:masterClrMapping/>
  </p:clrMapOvr>
  <p:hf hd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D575D8-4B1D-4CE0-A67F-A86238A27071}"/>
              </a:ext>
            </a:extLst>
          </p:cNvPr>
          <p:cNvSpPr>
            <a:spLocks noGrp="1"/>
          </p:cNvSpPr>
          <p:nvPr>
            <p:ph sz="half" idx="1" hasCustomPrompt="1"/>
          </p:nvPr>
        </p:nvSpPr>
        <p:spPr>
          <a:xfrm>
            <a:off x="502920" y="2468880"/>
            <a:ext cx="6400801" cy="4434841"/>
          </a:xfrm>
        </p:spPr>
        <p:txBody>
          <a:bodyPr/>
          <a:lstStyle/>
          <a:p>
            <a:r>
              <a:rPr lang="en-US"/>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1301BB-20B3-43F3-9333-7259F905FAC5}"/>
              </a:ext>
            </a:extLst>
          </p:cNvPr>
          <p:cNvSpPr>
            <a:spLocks noGrp="1"/>
          </p:cNvSpPr>
          <p:nvPr>
            <p:ph sz="half" idx="2" hasCustomPrompt="1"/>
          </p:nvPr>
        </p:nvSpPr>
        <p:spPr>
          <a:xfrm>
            <a:off x="7726678" y="2468880"/>
            <a:ext cx="6400801" cy="4434841"/>
          </a:xfrm>
        </p:spPr>
        <p:txBody>
          <a:bodyPr/>
          <a:lstStyle/>
          <a:p>
            <a:r>
              <a:rPr lang="en-US"/>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a:t>Second level</a:t>
            </a:r>
          </a:p>
          <a:p>
            <a:pPr lvl="2"/>
            <a:r>
              <a:rPr lang="en-US"/>
              <a:t>Third level</a:t>
            </a:r>
          </a:p>
          <a:p>
            <a:pPr lvl="3"/>
            <a:r>
              <a:rPr lang="en-US"/>
              <a:t>Fourth level</a:t>
            </a:r>
          </a:p>
          <a:p>
            <a:pPr lvl="4"/>
            <a:r>
              <a:rPr lang="en-US"/>
              <a:t>Fifth level</a:t>
            </a:r>
          </a:p>
        </p:txBody>
      </p:sp>
      <p:sp>
        <p:nvSpPr>
          <p:cNvPr id="11" name="Title 10">
            <a:extLst>
              <a:ext uri="{FF2B5EF4-FFF2-40B4-BE49-F238E27FC236}">
                <a16:creationId xmlns:a16="http://schemas.microsoft.com/office/drawing/2014/main" id="{6BD5D5CE-AEF1-4DA9-B873-6FD22BE3F662}"/>
              </a:ext>
            </a:extLst>
          </p:cNvPr>
          <p:cNvSpPr>
            <a:spLocks noGrp="1"/>
          </p:cNvSpPr>
          <p:nvPr>
            <p:ph type="title"/>
          </p:nvPr>
        </p:nvSpPr>
        <p:spPr/>
        <p:txBody>
          <a:bodyPr/>
          <a:lstStyle/>
          <a:p>
            <a:r>
              <a:rPr lang="it-IT"/>
              <a:t>Fare clic per modificare lo stile del titolo dello schema</a:t>
            </a:r>
            <a:endParaRPr lang="en-US"/>
          </a:p>
        </p:txBody>
      </p:sp>
      <p:sp>
        <p:nvSpPr>
          <p:cNvPr id="7" name="Date Placeholder 6">
            <a:extLst>
              <a:ext uri="{FF2B5EF4-FFF2-40B4-BE49-F238E27FC236}">
                <a16:creationId xmlns:a16="http://schemas.microsoft.com/office/drawing/2014/main" id="{EE14B75D-AC88-4A4B-B933-8FE6DB28A78D}"/>
              </a:ext>
            </a:extLst>
          </p:cNvPr>
          <p:cNvSpPr>
            <a:spLocks noGrp="1"/>
          </p:cNvSpPr>
          <p:nvPr>
            <p:ph type="dt" sz="half" idx="10"/>
          </p:nvPr>
        </p:nvSpPr>
        <p:spPr/>
        <p:txBody>
          <a:bodyPr/>
          <a:lstStyle/>
          <a:p>
            <a:r>
              <a:rPr lang="en-US"/>
              <a:t>Enter title via "insert&gt;header and footer&gt;fixed"</a:t>
            </a:r>
          </a:p>
        </p:txBody>
      </p:sp>
      <p:sp>
        <p:nvSpPr>
          <p:cNvPr id="8" name="Footer Placeholder 7">
            <a:extLst>
              <a:ext uri="{FF2B5EF4-FFF2-40B4-BE49-F238E27FC236}">
                <a16:creationId xmlns:a16="http://schemas.microsoft.com/office/drawing/2014/main" id="{2B0D7EEB-D993-4313-9E7A-0AC92A76FF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3C08B0-D393-4D7E-8F26-1DD2E174F245}"/>
              </a:ext>
            </a:extLst>
          </p:cNvPr>
          <p:cNvSpPr>
            <a:spLocks noGrp="1"/>
          </p:cNvSpPr>
          <p:nvPr>
            <p:ph type="sldNum" sz="quarter" idx="12"/>
          </p:nvPr>
        </p:nvSpPr>
        <p:spPr/>
        <p:txBody>
          <a:bodyPr/>
          <a:lstStyle/>
          <a:p>
            <a:fld id="{4737D6AF-2FA5-476A-AF60-7A8CDF2E2DFB}" type="slidenum">
              <a:rPr lang="en-US" smtClean="0"/>
              <a:pPr/>
              <a:t>‹N›</a:t>
            </a:fld>
            <a:endParaRPr lang="en-US"/>
          </a:p>
        </p:txBody>
      </p:sp>
    </p:spTree>
    <p:extLst>
      <p:ext uri="{BB962C8B-B14F-4D97-AF65-F5344CB8AC3E}">
        <p14:creationId xmlns:p14="http://schemas.microsoft.com/office/powerpoint/2010/main" val="2381356046"/>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Green">
    <p:spTree>
      <p:nvGrpSpPr>
        <p:cNvPr id="1" name=""/>
        <p:cNvGrpSpPr/>
        <p:nvPr/>
      </p:nvGrpSpPr>
      <p:grpSpPr>
        <a:xfrm>
          <a:off x="0" y="0"/>
          <a:ext cx="0" cy="0"/>
          <a:chOff x="0" y="0"/>
          <a:chExt cx="0" cy="0"/>
        </a:xfrm>
      </p:grpSpPr>
      <p:pic>
        <p:nvPicPr>
          <p:cNvPr id="2" name="Picture 1" descr="Elanco-ppt-temp_16x9_Dividers_2.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6" name="Slide Number Placeholder 5"/>
          <p:cNvSpPr>
            <a:spLocks noGrp="1"/>
          </p:cNvSpPr>
          <p:nvPr>
            <p:ph type="sldNum" sz="quarter" idx="12"/>
          </p:nvPr>
        </p:nvSpPr>
        <p:spPr>
          <a:xfrm>
            <a:off x="10710768" y="7553647"/>
            <a:ext cx="3413760" cy="438150"/>
          </a:xfrm>
        </p:spPr>
        <p:txBody>
          <a:bodyPr/>
          <a:lstStyle/>
          <a:p>
            <a:fld id="{2694F789-7FE9-B94A-9313-EAF50DBF8890}" type="slidenum">
              <a:rPr lang="en-US" smtClean="0"/>
              <a:t>‹N›</a:t>
            </a:fld>
            <a:endParaRPr lang="en-US"/>
          </a:p>
        </p:txBody>
      </p:sp>
      <p:sp>
        <p:nvSpPr>
          <p:cNvPr id="10" name="Title 1"/>
          <p:cNvSpPr>
            <a:spLocks noGrp="1"/>
          </p:cNvSpPr>
          <p:nvPr>
            <p:ph type="title" hasCustomPrompt="1"/>
          </p:nvPr>
        </p:nvSpPr>
        <p:spPr>
          <a:xfrm>
            <a:off x="771058" y="2506858"/>
            <a:ext cx="7941007" cy="2434601"/>
          </a:xfrm>
        </p:spPr>
        <p:txBody>
          <a:bodyPr anchor="t">
            <a:normAutofit/>
          </a:bodyPr>
          <a:lstStyle>
            <a:lvl1pPr algn="ctr">
              <a:defRPr sz="6000" b="0" cap="none"/>
            </a:lvl1pPr>
          </a:lstStyle>
          <a:p>
            <a:r>
              <a:rPr lang="en-US"/>
              <a:t>Click to edit divider slide title</a:t>
            </a:r>
          </a:p>
        </p:txBody>
      </p:sp>
      <p:sp>
        <p:nvSpPr>
          <p:cNvPr id="11" name="Text Placeholder 2"/>
          <p:cNvSpPr>
            <a:spLocks noGrp="1"/>
          </p:cNvSpPr>
          <p:nvPr>
            <p:ph type="body" idx="1" hasCustomPrompt="1"/>
          </p:nvPr>
        </p:nvSpPr>
        <p:spPr>
          <a:xfrm>
            <a:off x="771058" y="1583040"/>
            <a:ext cx="7941007" cy="923818"/>
          </a:xfrm>
        </p:spPr>
        <p:txBody>
          <a:bodyPr anchor="b">
            <a:normAutofit/>
          </a:bodyPr>
          <a:lstStyle>
            <a:lvl1pPr marL="0" indent="0" algn="ctr">
              <a:buNone/>
              <a:defRPr sz="2200" b="1">
                <a:solidFill>
                  <a:srgbClr val="FFFFFF"/>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a:t>CLICK TO EDIT SUBTITLE</a:t>
            </a:r>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2657" y="7579442"/>
            <a:ext cx="809549" cy="401726"/>
          </a:xfrm>
          <a:prstGeom prst="rect">
            <a:avLst/>
          </a:prstGeom>
        </p:spPr>
      </p:pic>
      <p:sp>
        <p:nvSpPr>
          <p:cNvPr id="8" name="TextBox 7"/>
          <p:cNvSpPr txBox="1"/>
          <p:nvPr userDrawn="1"/>
        </p:nvSpPr>
        <p:spPr>
          <a:xfrm>
            <a:off x="1232206" y="7572667"/>
            <a:ext cx="4489054" cy="400110"/>
          </a:xfrm>
          <a:prstGeom prst="rect">
            <a:avLst/>
          </a:prstGeom>
          <a:noFill/>
        </p:spPr>
        <p:txBody>
          <a:bodyPr wrap="square" rtlCol="0" anchor="ctr">
            <a:spAutoFit/>
          </a:bodyPr>
          <a:ls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1000" kern="1200">
                <a:solidFill>
                  <a:srgbClr val="3D789F"/>
                </a:solidFill>
                <a:effectLst/>
                <a:latin typeface="Calibri" panose="020F0502020204030204" pitchFamily="34" charset="0"/>
                <a:ea typeface="+mn-ea"/>
                <a:cs typeface="Calibri" panose="020F0502020204030204" pitchFamily="34" charset="0"/>
              </a:rPr>
              <a:t>Elanco and the diagonal</a:t>
            </a:r>
            <a:r>
              <a:rPr lang="en-US" sz="1000" kern="1200" baseline="0">
                <a:solidFill>
                  <a:srgbClr val="3D789F"/>
                </a:solidFill>
                <a:effectLst/>
                <a:latin typeface="Calibri" panose="020F0502020204030204" pitchFamily="34" charset="0"/>
                <a:ea typeface="+mn-ea"/>
                <a:cs typeface="Calibri" panose="020F0502020204030204" pitchFamily="34" charset="0"/>
              </a:rPr>
              <a:t> bar logo are trademarks of Elanco or its affiliates</a:t>
            </a:r>
            <a:endParaRPr lang="en-US" sz="1000" kern="1200">
              <a:solidFill>
                <a:srgbClr val="3D789F"/>
              </a:solidFill>
              <a:effectLst/>
              <a:latin typeface="Calibri" panose="020F0502020204030204" pitchFamily="34" charset="0"/>
              <a:ea typeface="+mn-ea"/>
              <a:cs typeface="Calibri" panose="020F0502020204030204" pitchFamily="34" charset="0"/>
            </a:endParaRPr>
          </a:p>
          <a:p>
            <a:r>
              <a:rPr lang="en-US" sz="1000" kern="1200">
                <a:solidFill>
                  <a:srgbClr val="3D789F"/>
                </a:solidFill>
                <a:effectLst/>
                <a:latin typeface="Calibri" panose="020F0502020204030204" pitchFamily="34" charset="0"/>
                <a:ea typeface="+mn-ea"/>
                <a:cs typeface="Calibri" panose="020F0502020204030204" pitchFamily="34" charset="0"/>
              </a:rPr>
              <a:t>©2020 Elanco</a:t>
            </a:r>
          </a:p>
        </p:txBody>
      </p:sp>
    </p:spTree>
    <p:extLst>
      <p:ext uri="{BB962C8B-B14F-4D97-AF65-F5344CB8AC3E}">
        <p14:creationId xmlns:p14="http://schemas.microsoft.com/office/powerpoint/2010/main" val="27367336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D575D8-4B1D-4CE0-A67F-A86238A27071}"/>
              </a:ext>
            </a:extLst>
          </p:cNvPr>
          <p:cNvSpPr>
            <a:spLocks noGrp="1"/>
          </p:cNvSpPr>
          <p:nvPr>
            <p:ph sz="half" idx="1" hasCustomPrompt="1"/>
          </p:nvPr>
        </p:nvSpPr>
        <p:spPr>
          <a:xfrm>
            <a:off x="502920" y="2468880"/>
            <a:ext cx="6400801" cy="4434841"/>
          </a:xfrm>
        </p:spPr>
        <p:txBody>
          <a:bodyPr/>
          <a:lstStyle/>
          <a:p>
            <a:r>
              <a:rPr lang="en-US"/>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1301BB-20B3-43F3-9333-7259F905FAC5}"/>
              </a:ext>
            </a:extLst>
          </p:cNvPr>
          <p:cNvSpPr>
            <a:spLocks noGrp="1"/>
          </p:cNvSpPr>
          <p:nvPr>
            <p:ph sz="half" idx="2" hasCustomPrompt="1"/>
          </p:nvPr>
        </p:nvSpPr>
        <p:spPr>
          <a:xfrm>
            <a:off x="7726678" y="2468880"/>
            <a:ext cx="6400801" cy="4434841"/>
          </a:xfrm>
        </p:spPr>
        <p:txBody>
          <a:bodyPr/>
          <a:lstStyle/>
          <a:p>
            <a:r>
              <a:rPr lang="en-US"/>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7D7A6A17-2B06-4A1B-9792-20C9E9AABE25}"/>
              </a:ext>
            </a:extLst>
          </p:cNvPr>
          <p:cNvSpPr>
            <a:spLocks noGrp="1"/>
          </p:cNvSpPr>
          <p:nvPr>
            <p:ph type="title"/>
          </p:nvPr>
        </p:nvSpPr>
        <p:spPr/>
        <p:txBody>
          <a:bodyPr/>
          <a:lstStyle/>
          <a:p>
            <a:r>
              <a:rPr lang="it-IT"/>
              <a:t>Fare clic per modificare lo stile del titolo dello schema</a:t>
            </a:r>
            <a:endParaRPr lang="en-US"/>
          </a:p>
        </p:txBody>
      </p:sp>
      <p:sp>
        <p:nvSpPr>
          <p:cNvPr id="14" name="Text Placeholder 2">
            <a:extLst>
              <a:ext uri="{FF2B5EF4-FFF2-40B4-BE49-F238E27FC236}">
                <a16:creationId xmlns:a16="http://schemas.microsoft.com/office/drawing/2014/main" id="{7AB64651-FC46-4D9B-B878-44BFA0B9A627}"/>
              </a:ext>
            </a:extLst>
          </p:cNvPr>
          <p:cNvSpPr>
            <a:spLocks noGrp="1"/>
          </p:cNvSpPr>
          <p:nvPr>
            <p:ph type="body" idx="13"/>
          </p:nvPr>
        </p:nvSpPr>
        <p:spPr>
          <a:xfrm>
            <a:off x="502920" y="512826"/>
            <a:ext cx="13628218" cy="142646"/>
          </a:xfrm>
          <a:noFill/>
        </p:spPr>
        <p:txBody>
          <a:bodyPr anchor="ctr"/>
          <a:lstStyle>
            <a:lvl1pPr marL="0" indent="0" algn="l">
              <a:spcBef>
                <a:spcPts val="0"/>
              </a:spcBef>
              <a:buNone/>
              <a:defRPr sz="1080" b="0" spc="0" baseline="0">
                <a:solidFill>
                  <a:schemeClr val="tx2"/>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it-IT"/>
              <a:t>Fare clic per modificare gli stili del testo dello schema</a:t>
            </a:r>
          </a:p>
        </p:txBody>
      </p:sp>
      <p:sp>
        <p:nvSpPr>
          <p:cNvPr id="15" name="Date Placeholder 14">
            <a:extLst>
              <a:ext uri="{FF2B5EF4-FFF2-40B4-BE49-F238E27FC236}">
                <a16:creationId xmlns:a16="http://schemas.microsoft.com/office/drawing/2014/main" id="{12109230-9AB9-4B14-8D32-EAD31EAEF6DF}"/>
              </a:ext>
            </a:extLst>
          </p:cNvPr>
          <p:cNvSpPr>
            <a:spLocks noGrp="1"/>
          </p:cNvSpPr>
          <p:nvPr>
            <p:ph type="dt" sz="half" idx="14"/>
          </p:nvPr>
        </p:nvSpPr>
        <p:spPr/>
        <p:txBody>
          <a:bodyPr/>
          <a:lstStyle/>
          <a:p>
            <a:r>
              <a:rPr lang="en-US"/>
              <a:t>Enter title via "insert&gt;header and footer&gt;fixed"</a:t>
            </a:r>
          </a:p>
        </p:txBody>
      </p:sp>
      <p:sp>
        <p:nvSpPr>
          <p:cNvPr id="16" name="Footer Placeholder 15">
            <a:extLst>
              <a:ext uri="{FF2B5EF4-FFF2-40B4-BE49-F238E27FC236}">
                <a16:creationId xmlns:a16="http://schemas.microsoft.com/office/drawing/2014/main" id="{0865BF05-EA27-46C7-A987-A7071DB46FD5}"/>
              </a:ext>
            </a:extLst>
          </p:cNvPr>
          <p:cNvSpPr>
            <a:spLocks noGrp="1"/>
          </p:cNvSpPr>
          <p:nvPr>
            <p:ph type="ftr" sz="quarter" idx="15"/>
          </p:nvPr>
        </p:nvSpPr>
        <p:spPr/>
        <p:txBody>
          <a:bodyPr/>
          <a:lstStyle/>
          <a:p>
            <a:endParaRPr lang="en-US"/>
          </a:p>
        </p:txBody>
      </p:sp>
      <p:sp>
        <p:nvSpPr>
          <p:cNvPr id="17" name="Slide Number Placeholder 16">
            <a:extLst>
              <a:ext uri="{FF2B5EF4-FFF2-40B4-BE49-F238E27FC236}">
                <a16:creationId xmlns:a16="http://schemas.microsoft.com/office/drawing/2014/main" id="{45D0522A-25B9-4FC4-AED7-4200F950EE59}"/>
              </a:ext>
            </a:extLst>
          </p:cNvPr>
          <p:cNvSpPr>
            <a:spLocks noGrp="1"/>
          </p:cNvSpPr>
          <p:nvPr>
            <p:ph type="sldNum" sz="quarter" idx="16"/>
          </p:nvPr>
        </p:nvSpPr>
        <p:spPr/>
        <p:txBody>
          <a:bodyPr/>
          <a:lstStyle/>
          <a:p>
            <a:fld id="{4737D6AF-2FA5-476A-AF60-7A8CDF2E2DFB}" type="slidenum">
              <a:rPr lang="en-US" smtClean="0"/>
              <a:pPr/>
              <a:t>‹N›</a:t>
            </a:fld>
            <a:endParaRPr lang="en-US"/>
          </a:p>
        </p:txBody>
      </p:sp>
    </p:spTree>
    <p:extLst>
      <p:ext uri="{BB962C8B-B14F-4D97-AF65-F5344CB8AC3E}">
        <p14:creationId xmlns:p14="http://schemas.microsoft.com/office/powerpoint/2010/main" val="3563563242"/>
      </p:ext>
    </p:extLst>
  </p:cSld>
  <p:clrMapOvr>
    <a:masterClrMapping/>
  </p:clrMapOvr>
  <p:hf hd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6D489D-61E4-40CE-B2B3-4B179114C4B6}"/>
              </a:ext>
            </a:extLst>
          </p:cNvPr>
          <p:cNvSpPr>
            <a:spLocks noGrp="1"/>
          </p:cNvSpPr>
          <p:nvPr>
            <p:ph type="body" idx="1"/>
          </p:nvPr>
        </p:nvSpPr>
        <p:spPr>
          <a:xfrm>
            <a:off x="502921" y="2050424"/>
            <a:ext cx="6400800" cy="824837"/>
          </a:xfrm>
        </p:spPr>
        <p:txBody>
          <a:bodyPr anchor="b"/>
          <a:lstStyle>
            <a:lvl1pPr marL="0" indent="0">
              <a:lnSpc>
                <a:spcPct val="90000"/>
              </a:lnSpc>
              <a:spcBef>
                <a:spcPts val="0"/>
              </a:spcBef>
              <a:buNone/>
              <a:defRPr sz="2400" b="1" spc="-120" baseline="0">
                <a:solidFill>
                  <a:schemeClr val="tx2"/>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it-IT"/>
              <a:t>Fare clic per modificare gli stili del testo dello schema</a:t>
            </a:r>
          </a:p>
        </p:txBody>
      </p:sp>
      <p:sp>
        <p:nvSpPr>
          <p:cNvPr id="4" name="Content Placeholder 3">
            <a:extLst>
              <a:ext uri="{FF2B5EF4-FFF2-40B4-BE49-F238E27FC236}">
                <a16:creationId xmlns:a16="http://schemas.microsoft.com/office/drawing/2014/main" id="{D6AA384E-554C-4A9D-A832-56756CF44E17}"/>
              </a:ext>
            </a:extLst>
          </p:cNvPr>
          <p:cNvSpPr>
            <a:spLocks noGrp="1"/>
          </p:cNvSpPr>
          <p:nvPr>
            <p:ph sz="half" idx="2" hasCustomPrompt="1"/>
          </p:nvPr>
        </p:nvSpPr>
        <p:spPr>
          <a:xfrm>
            <a:off x="502921" y="3017520"/>
            <a:ext cx="6400800" cy="3886201"/>
          </a:xfrm>
        </p:spPr>
        <p:txBody>
          <a:bodyPr/>
          <a:lstStyle/>
          <a:p>
            <a:r>
              <a:rPr lang="en-US"/>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972B2C-BFE9-4BD6-A876-CCF015DCFF78}"/>
              </a:ext>
            </a:extLst>
          </p:cNvPr>
          <p:cNvSpPr>
            <a:spLocks noGrp="1"/>
          </p:cNvSpPr>
          <p:nvPr>
            <p:ph type="body" sz="quarter" idx="3"/>
          </p:nvPr>
        </p:nvSpPr>
        <p:spPr>
          <a:xfrm>
            <a:off x="7726679" y="2050424"/>
            <a:ext cx="6400799" cy="824837"/>
          </a:xfrm>
        </p:spPr>
        <p:txBody>
          <a:bodyPr anchor="b"/>
          <a:lstStyle>
            <a:lvl1pPr marL="0" indent="0">
              <a:lnSpc>
                <a:spcPct val="90000"/>
              </a:lnSpc>
              <a:spcBef>
                <a:spcPts val="0"/>
              </a:spcBef>
              <a:buNone/>
              <a:defRPr sz="2400" b="1" spc="-120" baseline="0">
                <a:solidFill>
                  <a:schemeClr val="tx2"/>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it-IT"/>
              <a:t>Fare clic per modificare gli stili del testo dello schema</a:t>
            </a:r>
          </a:p>
        </p:txBody>
      </p:sp>
      <p:sp>
        <p:nvSpPr>
          <p:cNvPr id="6" name="Content Placeholder 5">
            <a:extLst>
              <a:ext uri="{FF2B5EF4-FFF2-40B4-BE49-F238E27FC236}">
                <a16:creationId xmlns:a16="http://schemas.microsoft.com/office/drawing/2014/main" id="{ABF1B3CE-F19F-4887-B296-392BA9F7F660}"/>
              </a:ext>
            </a:extLst>
          </p:cNvPr>
          <p:cNvSpPr>
            <a:spLocks noGrp="1"/>
          </p:cNvSpPr>
          <p:nvPr>
            <p:ph sz="quarter" idx="4" hasCustomPrompt="1"/>
          </p:nvPr>
        </p:nvSpPr>
        <p:spPr>
          <a:xfrm>
            <a:off x="7726679" y="3017520"/>
            <a:ext cx="6400799" cy="3886201"/>
          </a:xfrm>
        </p:spPr>
        <p:txBody>
          <a:bodyPr/>
          <a:lstStyle/>
          <a:p>
            <a:r>
              <a:rPr lang="en-US"/>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a:t>Second level</a:t>
            </a:r>
          </a:p>
          <a:p>
            <a:pPr lvl="2"/>
            <a:r>
              <a:rPr lang="en-US"/>
              <a:t>Third level</a:t>
            </a:r>
          </a:p>
          <a:p>
            <a:pPr lvl="3"/>
            <a:r>
              <a:rPr lang="en-US"/>
              <a:t>Fourth level</a:t>
            </a:r>
          </a:p>
          <a:p>
            <a:pPr lvl="4"/>
            <a:r>
              <a:rPr lang="en-US"/>
              <a:t>Fifth level</a:t>
            </a:r>
          </a:p>
        </p:txBody>
      </p:sp>
      <p:sp>
        <p:nvSpPr>
          <p:cNvPr id="13" name="Title 12">
            <a:extLst>
              <a:ext uri="{FF2B5EF4-FFF2-40B4-BE49-F238E27FC236}">
                <a16:creationId xmlns:a16="http://schemas.microsoft.com/office/drawing/2014/main" id="{C1B7F339-CA46-4D96-B373-0CAA0074F5E8}"/>
              </a:ext>
            </a:extLst>
          </p:cNvPr>
          <p:cNvSpPr>
            <a:spLocks noGrp="1"/>
          </p:cNvSpPr>
          <p:nvPr>
            <p:ph type="title"/>
          </p:nvPr>
        </p:nvSpPr>
        <p:spPr/>
        <p:txBody>
          <a:bodyPr/>
          <a:lstStyle/>
          <a:p>
            <a:r>
              <a:rPr lang="it-IT"/>
              <a:t>Fare clic per modificare lo stile del titolo dello schema</a:t>
            </a:r>
            <a:endParaRPr lang="en-US"/>
          </a:p>
        </p:txBody>
      </p:sp>
      <p:sp>
        <p:nvSpPr>
          <p:cNvPr id="2" name="Date Placeholder 1">
            <a:extLst>
              <a:ext uri="{FF2B5EF4-FFF2-40B4-BE49-F238E27FC236}">
                <a16:creationId xmlns:a16="http://schemas.microsoft.com/office/drawing/2014/main" id="{221CCB80-4034-4CFA-AF27-50B73C1545C7}"/>
              </a:ext>
            </a:extLst>
          </p:cNvPr>
          <p:cNvSpPr>
            <a:spLocks noGrp="1"/>
          </p:cNvSpPr>
          <p:nvPr>
            <p:ph type="dt" sz="half" idx="10"/>
          </p:nvPr>
        </p:nvSpPr>
        <p:spPr/>
        <p:txBody>
          <a:bodyPr/>
          <a:lstStyle/>
          <a:p>
            <a:r>
              <a:rPr lang="en-US"/>
              <a:t>Enter title via "insert&gt;header and footer&gt;fixed"</a:t>
            </a:r>
          </a:p>
        </p:txBody>
      </p:sp>
      <p:sp>
        <p:nvSpPr>
          <p:cNvPr id="10" name="Footer Placeholder 9">
            <a:extLst>
              <a:ext uri="{FF2B5EF4-FFF2-40B4-BE49-F238E27FC236}">
                <a16:creationId xmlns:a16="http://schemas.microsoft.com/office/drawing/2014/main" id="{E5EC6B75-99CD-41AF-9272-1843C0AE77A0}"/>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7BD21225-FF6A-4BA0-9A9F-7471438B8D72}"/>
              </a:ext>
            </a:extLst>
          </p:cNvPr>
          <p:cNvSpPr>
            <a:spLocks noGrp="1"/>
          </p:cNvSpPr>
          <p:nvPr>
            <p:ph type="sldNum" sz="quarter" idx="12"/>
          </p:nvPr>
        </p:nvSpPr>
        <p:spPr/>
        <p:txBody>
          <a:bodyPr/>
          <a:lstStyle/>
          <a:p>
            <a:fld id="{4737D6AF-2FA5-476A-AF60-7A8CDF2E2DFB}" type="slidenum">
              <a:rPr lang="en-US" smtClean="0"/>
              <a:pPr/>
              <a:t>‹N›</a:t>
            </a:fld>
            <a:endParaRPr lang="en-US"/>
          </a:p>
        </p:txBody>
      </p:sp>
    </p:spTree>
    <p:extLst>
      <p:ext uri="{BB962C8B-B14F-4D97-AF65-F5344CB8AC3E}">
        <p14:creationId xmlns:p14="http://schemas.microsoft.com/office/powerpoint/2010/main" val="4054369845"/>
      </p:ext>
    </p:extLst>
  </p:cSld>
  <p:clrMapOvr>
    <a:masterClrMapping/>
  </p:clrMapOvr>
  <p:hf hd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6D489D-61E4-40CE-B2B3-4B179114C4B6}"/>
              </a:ext>
            </a:extLst>
          </p:cNvPr>
          <p:cNvSpPr>
            <a:spLocks noGrp="1"/>
          </p:cNvSpPr>
          <p:nvPr>
            <p:ph type="body" idx="1"/>
          </p:nvPr>
        </p:nvSpPr>
        <p:spPr>
          <a:xfrm>
            <a:off x="502921" y="2050424"/>
            <a:ext cx="6400800" cy="824837"/>
          </a:xfrm>
        </p:spPr>
        <p:txBody>
          <a:bodyPr anchor="b"/>
          <a:lstStyle>
            <a:lvl1pPr marL="0" indent="0">
              <a:lnSpc>
                <a:spcPct val="90000"/>
              </a:lnSpc>
              <a:spcBef>
                <a:spcPts val="0"/>
              </a:spcBef>
              <a:buNone/>
              <a:defRPr sz="2400" b="1" spc="-120" baseline="0">
                <a:solidFill>
                  <a:schemeClr val="tx2"/>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it-IT"/>
              <a:t>Fare clic per modificare gli stili del testo dello schema</a:t>
            </a:r>
          </a:p>
        </p:txBody>
      </p:sp>
      <p:sp>
        <p:nvSpPr>
          <p:cNvPr id="4" name="Content Placeholder 3">
            <a:extLst>
              <a:ext uri="{FF2B5EF4-FFF2-40B4-BE49-F238E27FC236}">
                <a16:creationId xmlns:a16="http://schemas.microsoft.com/office/drawing/2014/main" id="{D6AA384E-554C-4A9D-A832-56756CF44E17}"/>
              </a:ext>
            </a:extLst>
          </p:cNvPr>
          <p:cNvSpPr>
            <a:spLocks noGrp="1"/>
          </p:cNvSpPr>
          <p:nvPr>
            <p:ph sz="half" idx="2" hasCustomPrompt="1"/>
          </p:nvPr>
        </p:nvSpPr>
        <p:spPr>
          <a:xfrm>
            <a:off x="502921" y="3017520"/>
            <a:ext cx="6400800" cy="3886201"/>
          </a:xfrm>
        </p:spPr>
        <p:txBody>
          <a:bodyPr/>
          <a:lstStyle/>
          <a:p>
            <a:r>
              <a:rPr lang="en-US"/>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972B2C-BFE9-4BD6-A876-CCF015DCFF78}"/>
              </a:ext>
            </a:extLst>
          </p:cNvPr>
          <p:cNvSpPr>
            <a:spLocks noGrp="1"/>
          </p:cNvSpPr>
          <p:nvPr>
            <p:ph type="body" sz="quarter" idx="3"/>
          </p:nvPr>
        </p:nvSpPr>
        <p:spPr>
          <a:xfrm>
            <a:off x="7726679" y="2050424"/>
            <a:ext cx="6400799" cy="824837"/>
          </a:xfrm>
        </p:spPr>
        <p:txBody>
          <a:bodyPr anchor="b"/>
          <a:lstStyle>
            <a:lvl1pPr marL="0" indent="0">
              <a:lnSpc>
                <a:spcPct val="90000"/>
              </a:lnSpc>
              <a:spcBef>
                <a:spcPts val="0"/>
              </a:spcBef>
              <a:buNone/>
              <a:defRPr sz="2400" b="1" spc="-120" baseline="0">
                <a:solidFill>
                  <a:schemeClr val="tx2"/>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it-IT"/>
              <a:t>Fare clic per modificare gli stili del testo dello schema</a:t>
            </a:r>
          </a:p>
        </p:txBody>
      </p:sp>
      <p:sp>
        <p:nvSpPr>
          <p:cNvPr id="6" name="Content Placeholder 5">
            <a:extLst>
              <a:ext uri="{FF2B5EF4-FFF2-40B4-BE49-F238E27FC236}">
                <a16:creationId xmlns:a16="http://schemas.microsoft.com/office/drawing/2014/main" id="{ABF1B3CE-F19F-4887-B296-392BA9F7F660}"/>
              </a:ext>
            </a:extLst>
          </p:cNvPr>
          <p:cNvSpPr>
            <a:spLocks noGrp="1"/>
          </p:cNvSpPr>
          <p:nvPr>
            <p:ph sz="quarter" idx="4" hasCustomPrompt="1"/>
          </p:nvPr>
        </p:nvSpPr>
        <p:spPr>
          <a:xfrm>
            <a:off x="7726679" y="3017520"/>
            <a:ext cx="6400799" cy="3886201"/>
          </a:xfrm>
        </p:spPr>
        <p:txBody>
          <a:bodyPr/>
          <a:lstStyle/>
          <a:p>
            <a:r>
              <a:rPr lang="en-US"/>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a:t>Second level</a:t>
            </a:r>
          </a:p>
          <a:p>
            <a:pPr lvl="2"/>
            <a:r>
              <a:rPr lang="en-US"/>
              <a:t>Third level</a:t>
            </a:r>
          </a:p>
          <a:p>
            <a:pPr lvl="3"/>
            <a:r>
              <a:rPr lang="en-US"/>
              <a:t>Fourth level</a:t>
            </a:r>
          </a:p>
          <a:p>
            <a:pPr lvl="4"/>
            <a:r>
              <a:rPr lang="en-US"/>
              <a:t>Fifth level</a:t>
            </a:r>
          </a:p>
        </p:txBody>
      </p:sp>
      <p:sp>
        <p:nvSpPr>
          <p:cNvPr id="13" name="Title 12">
            <a:extLst>
              <a:ext uri="{FF2B5EF4-FFF2-40B4-BE49-F238E27FC236}">
                <a16:creationId xmlns:a16="http://schemas.microsoft.com/office/drawing/2014/main" id="{C1B7F339-CA46-4D96-B373-0CAA0074F5E8}"/>
              </a:ext>
            </a:extLst>
          </p:cNvPr>
          <p:cNvSpPr>
            <a:spLocks noGrp="1"/>
          </p:cNvSpPr>
          <p:nvPr>
            <p:ph type="title"/>
          </p:nvPr>
        </p:nvSpPr>
        <p:spPr/>
        <p:txBody>
          <a:bodyPr/>
          <a:lstStyle/>
          <a:p>
            <a:r>
              <a:rPr lang="it-IT"/>
              <a:t>Fare clic per modificare lo stile del titolo dello schema</a:t>
            </a:r>
            <a:endParaRPr lang="en-US"/>
          </a:p>
        </p:txBody>
      </p:sp>
      <p:sp>
        <p:nvSpPr>
          <p:cNvPr id="2" name="Date Placeholder 1">
            <a:extLst>
              <a:ext uri="{FF2B5EF4-FFF2-40B4-BE49-F238E27FC236}">
                <a16:creationId xmlns:a16="http://schemas.microsoft.com/office/drawing/2014/main" id="{E6869C71-37F0-4EFA-9A72-DABE6B186797}"/>
              </a:ext>
            </a:extLst>
          </p:cNvPr>
          <p:cNvSpPr>
            <a:spLocks noGrp="1"/>
          </p:cNvSpPr>
          <p:nvPr>
            <p:ph type="dt" sz="half" idx="14"/>
          </p:nvPr>
        </p:nvSpPr>
        <p:spPr/>
        <p:txBody>
          <a:bodyPr/>
          <a:lstStyle/>
          <a:p>
            <a:r>
              <a:rPr lang="en-US"/>
              <a:t>Enter title via "insert&gt;header and footer&gt;fixed"</a:t>
            </a:r>
          </a:p>
        </p:txBody>
      </p:sp>
      <p:sp>
        <p:nvSpPr>
          <p:cNvPr id="11" name="Footer Placeholder 10">
            <a:extLst>
              <a:ext uri="{FF2B5EF4-FFF2-40B4-BE49-F238E27FC236}">
                <a16:creationId xmlns:a16="http://schemas.microsoft.com/office/drawing/2014/main" id="{0587264B-1363-4235-B68A-124174E501C3}"/>
              </a:ext>
            </a:extLst>
          </p:cNvPr>
          <p:cNvSpPr>
            <a:spLocks noGrp="1"/>
          </p:cNvSpPr>
          <p:nvPr>
            <p:ph type="ftr" sz="quarter" idx="15"/>
          </p:nvPr>
        </p:nvSpPr>
        <p:spPr/>
        <p:txBody>
          <a:bodyPr/>
          <a:lstStyle/>
          <a:p>
            <a:endParaRPr lang="en-US"/>
          </a:p>
        </p:txBody>
      </p:sp>
      <p:sp>
        <p:nvSpPr>
          <p:cNvPr id="12" name="Slide Number Placeholder 11">
            <a:extLst>
              <a:ext uri="{FF2B5EF4-FFF2-40B4-BE49-F238E27FC236}">
                <a16:creationId xmlns:a16="http://schemas.microsoft.com/office/drawing/2014/main" id="{0B5788BE-74AA-49CF-AA97-C22153B076C8}"/>
              </a:ext>
            </a:extLst>
          </p:cNvPr>
          <p:cNvSpPr>
            <a:spLocks noGrp="1"/>
          </p:cNvSpPr>
          <p:nvPr>
            <p:ph type="sldNum" sz="quarter" idx="16"/>
          </p:nvPr>
        </p:nvSpPr>
        <p:spPr/>
        <p:txBody>
          <a:bodyPr/>
          <a:lstStyle/>
          <a:p>
            <a:fld id="{4737D6AF-2FA5-476A-AF60-7A8CDF2E2DFB}" type="slidenum">
              <a:rPr lang="en-US" smtClean="0"/>
              <a:pPr/>
              <a:t>‹N›</a:t>
            </a:fld>
            <a:endParaRPr lang="en-US"/>
          </a:p>
        </p:txBody>
      </p:sp>
      <p:sp>
        <p:nvSpPr>
          <p:cNvPr id="14" name="Text Placeholder 2">
            <a:extLst>
              <a:ext uri="{FF2B5EF4-FFF2-40B4-BE49-F238E27FC236}">
                <a16:creationId xmlns:a16="http://schemas.microsoft.com/office/drawing/2014/main" id="{FDC5226A-804F-4F44-9AFE-E1B73BE58EE1}"/>
              </a:ext>
            </a:extLst>
          </p:cNvPr>
          <p:cNvSpPr>
            <a:spLocks noGrp="1"/>
          </p:cNvSpPr>
          <p:nvPr>
            <p:ph type="body" idx="13"/>
          </p:nvPr>
        </p:nvSpPr>
        <p:spPr>
          <a:xfrm>
            <a:off x="502920" y="512826"/>
            <a:ext cx="13628218" cy="142646"/>
          </a:xfrm>
          <a:noFill/>
        </p:spPr>
        <p:txBody>
          <a:bodyPr anchor="ctr"/>
          <a:lstStyle>
            <a:lvl1pPr marL="0" indent="0" algn="l">
              <a:spcBef>
                <a:spcPts val="0"/>
              </a:spcBef>
              <a:buNone/>
              <a:defRPr sz="1080" b="0" spc="0" baseline="0">
                <a:solidFill>
                  <a:schemeClr val="tx2"/>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it-IT"/>
              <a:t>Fare clic per modificare gli stili del testo dello schema</a:t>
            </a:r>
          </a:p>
        </p:txBody>
      </p:sp>
    </p:spTree>
    <p:extLst>
      <p:ext uri="{BB962C8B-B14F-4D97-AF65-F5344CB8AC3E}">
        <p14:creationId xmlns:p14="http://schemas.microsoft.com/office/powerpoint/2010/main" val="2267830087"/>
      </p:ext>
    </p:extLst>
  </p:cSld>
  <p:clrMapOvr>
    <a:masterClrMapping/>
  </p:clrMapOvr>
  <p:hf hd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68E7D666-F3A1-43F3-8A38-38051303BEFA}"/>
              </a:ext>
            </a:extLst>
          </p:cNvPr>
          <p:cNvSpPr>
            <a:spLocks noGrp="1"/>
          </p:cNvSpPr>
          <p:nvPr>
            <p:ph type="title"/>
          </p:nvPr>
        </p:nvSpPr>
        <p:spPr/>
        <p:txBody>
          <a:bodyPr/>
          <a:lstStyle/>
          <a:p>
            <a:r>
              <a:rPr lang="it-IT"/>
              <a:t>Fare clic per modificare lo stile del titolo dello schema</a:t>
            </a:r>
            <a:endParaRPr lang="en-US"/>
          </a:p>
        </p:txBody>
      </p:sp>
      <p:sp>
        <p:nvSpPr>
          <p:cNvPr id="5" name="Date Placeholder 4">
            <a:extLst>
              <a:ext uri="{FF2B5EF4-FFF2-40B4-BE49-F238E27FC236}">
                <a16:creationId xmlns:a16="http://schemas.microsoft.com/office/drawing/2014/main" id="{803159F7-8F48-49A8-907E-5CCD3D4719F4}"/>
              </a:ext>
            </a:extLst>
          </p:cNvPr>
          <p:cNvSpPr>
            <a:spLocks noGrp="1"/>
          </p:cNvSpPr>
          <p:nvPr>
            <p:ph type="dt" sz="half" idx="10"/>
          </p:nvPr>
        </p:nvSpPr>
        <p:spPr/>
        <p:txBody>
          <a:bodyPr/>
          <a:lstStyle/>
          <a:p>
            <a:r>
              <a:rPr lang="en-US"/>
              <a:t>Enter title via "insert&gt;header and footer&gt;fixed"</a:t>
            </a:r>
          </a:p>
        </p:txBody>
      </p:sp>
      <p:sp>
        <p:nvSpPr>
          <p:cNvPr id="6" name="Footer Placeholder 5">
            <a:extLst>
              <a:ext uri="{FF2B5EF4-FFF2-40B4-BE49-F238E27FC236}">
                <a16:creationId xmlns:a16="http://schemas.microsoft.com/office/drawing/2014/main" id="{A0F0BBA4-F370-4F3C-B0F2-9810F42B44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3F6635-41C9-4834-9635-DB97A86CE6AF}"/>
              </a:ext>
            </a:extLst>
          </p:cNvPr>
          <p:cNvSpPr>
            <a:spLocks noGrp="1"/>
          </p:cNvSpPr>
          <p:nvPr>
            <p:ph type="sldNum" sz="quarter" idx="12"/>
          </p:nvPr>
        </p:nvSpPr>
        <p:spPr/>
        <p:txBody>
          <a:bodyPr/>
          <a:lstStyle/>
          <a:p>
            <a:fld id="{4737D6AF-2FA5-476A-AF60-7A8CDF2E2DFB}" type="slidenum">
              <a:rPr lang="en-US" smtClean="0"/>
              <a:pPr/>
              <a:t>‹N›</a:t>
            </a:fld>
            <a:endParaRPr lang="en-US"/>
          </a:p>
        </p:txBody>
      </p:sp>
    </p:spTree>
    <p:extLst>
      <p:ext uri="{BB962C8B-B14F-4D97-AF65-F5344CB8AC3E}">
        <p14:creationId xmlns:p14="http://schemas.microsoft.com/office/powerpoint/2010/main" val="82361631"/>
      </p:ext>
    </p:extLst>
  </p:cSld>
  <p:clrMapOvr>
    <a:masterClrMapping/>
  </p:clrMapOvr>
  <p:hf hd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Only 2">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8BD3203-7FC8-4D51-83A8-F3D2E49CB71E}"/>
              </a:ext>
            </a:extLst>
          </p:cNvPr>
          <p:cNvSpPr>
            <a:spLocks noGrp="1"/>
          </p:cNvSpPr>
          <p:nvPr>
            <p:ph type="title"/>
          </p:nvPr>
        </p:nvSpPr>
        <p:spPr/>
        <p:txBody>
          <a:bodyPr/>
          <a:lstStyle/>
          <a:p>
            <a:r>
              <a:rPr lang="it-IT"/>
              <a:t>Fare clic per modificare lo stile del titolo dello schema</a:t>
            </a:r>
            <a:endParaRPr lang="en-US"/>
          </a:p>
        </p:txBody>
      </p:sp>
      <p:sp>
        <p:nvSpPr>
          <p:cNvPr id="7" name="Date Placeholder 6">
            <a:extLst>
              <a:ext uri="{FF2B5EF4-FFF2-40B4-BE49-F238E27FC236}">
                <a16:creationId xmlns:a16="http://schemas.microsoft.com/office/drawing/2014/main" id="{F2E6FFC9-38DF-40FC-AE44-CB11CB78C70D}"/>
              </a:ext>
            </a:extLst>
          </p:cNvPr>
          <p:cNvSpPr>
            <a:spLocks noGrp="1"/>
          </p:cNvSpPr>
          <p:nvPr>
            <p:ph type="dt" sz="half" idx="14"/>
          </p:nvPr>
        </p:nvSpPr>
        <p:spPr/>
        <p:txBody>
          <a:bodyPr/>
          <a:lstStyle/>
          <a:p>
            <a:r>
              <a:rPr lang="en-US"/>
              <a:t>Enter title via "insert&gt;header and footer&gt;fixed"</a:t>
            </a:r>
          </a:p>
        </p:txBody>
      </p:sp>
      <p:sp>
        <p:nvSpPr>
          <p:cNvPr id="8" name="Footer Placeholder 7">
            <a:extLst>
              <a:ext uri="{FF2B5EF4-FFF2-40B4-BE49-F238E27FC236}">
                <a16:creationId xmlns:a16="http://schemas.microsoft.com/office/drawing/2014/main" id="{C2C17C26-27AE-4F59-BD67-5FC7A28577FF}"/>
              </a:ext>
            </a:extLst>
          </p:cNvPr>
          <p:cNvSpPr>
            <a:spLocks noGrp="1"/>
          </p:cNvSpPr>
          <p:nvPr>
            <p:ph type="ftr" sz="quarter" idx="15"/>
          </p:nvPr>
        </p:nvSpPr>
        <p:spPr/>
        <p:txBody>
          <a:bodyPr/>
          <a:lstStyle/>
          <a:p>
            <a:endParaRPr lang="en-US"/>
          </a:p>
        </p:txBody>
      </p:sp>
      <p:sp>
        <p:nvSpPr>
          <p:cNvPr id="9" name="Slide Number Placeholder 8">
            <a:extLst>
              <a:ext uri="{FF2B5EF4-FFF2-40B4-BE49-F238E27FC236}">
                <a16:creationId xmlns:a16="http://schemas.microsoft.com/office/drawing/2014/main" id="{E08DA4C1-55B3-4C3D-BED5-A7C2107F5BD4}"/>
              </a:ext>
            </a:extLst>
          </p:cNvPr>
          <p:cNvSpPr>
            <a:spLocks noGrp="1"/>
          </p:cNvSpPr>
          <p:nvPr>
            <p:ph type="sldNum" sz="quarter" idx="16"/>
          </p:nvPr>
        </p:nvSpPr>
        <p:spPr/>
        <p:txBody>
          <a:bodyPr/>
          <a:lstStyle/>
          <a:p>
            <a:fld id="{4737D6AF-2FA5-476A-AF60-7A8CDF2E2DFB}" type="slidenum">
              <a:rPr lang="en-US" smtClean="0"/>
              <a:pPr/>
              <a:t>‹N›</a:t>
            </a:fld>
            <a:endParaRPr lang="en-US"/>
          </a:p>
        </p:txBody>
      </p:sp>
      <p:sp>
        <p:nvSpPr>
          <p:cNvPr id="11" name="Text Placeholder 2">
            <a:extLst>
              <a:ext uri="{FF2B5EF4-FFF2-40B4-BE49-F238E27FC236}">
                <a16:creationId xmlns:a16="http://schemas.microsoft.com/office/drawing/2014/main" id="{64793ED0-3F33-4B44-95B5-67B1A5F2BE3C}"/>
              </a:ext>
            </a:extLst>
          </p:cNvPr>
          <p:cNvSpPr>
            <a:spLocks noGrp="1"/>
          </p:cNvSpPr>
          <p:nvPr>
            <p:ph type="body" idx="13"/>
          </p:nvPr>
        </p:nvSpPr>
        <p:spPr>
          <a:xfrm>
            <a:off x="502920" y="512826"/>
            <a:ext cx="13628218" cy="142646"/>
          </a:xfrm>
          <a:noFill/>
        </p:spPr>
        <p:txBody>
          <a:bodyPr anchor="ctr"/>
          <a:lstStyle>
            <a:lvl1pPr marL="0" indent="0" algn="l">
              <a:spcBef>
                <a:spcPts val="0"/>
              </a:spcBef>
              <a:buNone/>
              <a:defRPr sz="1080" b="0" spc="0" baseline="0">
                <a:solidFill>
                  <a:schemeClr val="tx2"/>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it-IT"/>
              <a:t>Fare clic per modificare gli stili del testo dello schema</a:t>
            </a:r>
          </a:p>
        </p:txBody>
      </p:sp>
    </p:spTree>
    <p:extLst>
      <p:ext uri="{BB962C8B-B14F-4D97-AF65-F5344CB8AC3E}">
        <p14:creationId xmlns:p14="http://schemas.microsoft.com/office/powerpoint/2010/main" val="226641543"/>
      </p:ext>
    </p:extLst>
  </p:cSld>
  <p:clrMapOvr>
    <a:masterClrMapping/>
  </p:clrMapOvr>
  <p:hf hd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Only 3">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076CB41C-54E8-4F7D-A4FE-4AF9C7071E08}"/>
              </a:ext>
            </a:extLst>
          </p:cNvPr>
          <p:cNvSpPr>
            <a:spLocks noChangeAspect="1"/>
          </p:cNvSpPr>
          <p:nvPr userDrawn="1"/>
        </p:nvSpPr>
        <p:spPr>
          <a:xfrm>
            <a:off x="0" y="0"/>
            <a:ext cx="14626742" cy="2558134"/>
          </a:xfrm>
          <a:custGeom>
            <a:avLst/>
            <a:gdLst>
              <a:gd name="connsiteX0" fmla="*/ 3016800 w 3016799"/>
              <a:gd name="connsiteY0" fmla="*/ 0 h 527621"/>
              <a:gd name="connsiteX1" fmla="*/ 0 w 3016799"/>
              <a:gd name="connsiteY1" fmla="*/ 0 h 527621"/>
              <a:gd name="connsiteX2" fmla="*/ 0 w 3016799"/>
              <a:gd name="connsiteY2" fmla="*/ 527621 h 527621"/>
              <a:gd name="connsiteX3" fmla="*/ 3016800 w 3016799"/>
              <a:gd name="connsiteY3" fmla="*/ 232 h 527621"/>
            </a:gdLst>
            <a:ahLst/>
            <a:cxnLst>
              <a:cxn ang="0">
                <a:pos x="connsiteX0" y="connsiteY0"/>
              </a:cxn>
              <a:cxn ang="0">
                <a:pos x="connsiteX1" y="connsiteY1"/>
              </a:cxn>
              <a:cxn ang="0">
                <a:pos x="connsiteX2" y="connsiteY2"/>
              </a:cxn>
              <a:cxn ang="0">
                <a:pos x="connsiteX3" y="connsiteY3"/>
              </a:cxn>
            </a:cxnLst>
            <a:rect l="l" t="t" r="r" b="b"/>
            <a:pathLst>
              <a:path w="3016799" h="527621">
                <a:moveTo>
                  <a:pt x="3016800" y="0"/>
                </a:moveTo>
                <a:lnTo>
                  <a:pt x="0" y="0"/>
                </a:lnTo>
                <a:lnTo>
                  <a:pt x="0" y="527621"/>
                </a:lnTo>
                <a:lnTo>
                  <a:pt x="3016800" y="23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solidFill>
                <a:schemeClr val="lt1"/>
              </a:solidFill>
              <a:latin typeface="Calibri" panose="020F0502020204030204" pitchFamily="34" charset="0"/>
            </a:endParaRPr>
          </a:p>
        </p:txBody>
      </p:sp>
      <p:sp>
        <p:nvSpPr>
          <p:cNvPr id="6" name="Title 5">
            <a:extLst>
              <a:ext uri="{FF2B5EF4-FFF2-40B4-BE49-F238E27FC236}">
                <a16:creationId xmlns:a16="http://schemas.microsoft.com/office/drawing/2014/main" id="{D8BD3203-7FC8-4D51-83A8-F3D2E49CB71E}"/>
              </a:ext>
            </a:extLst>
          </p:cNvPr>
          <p:cNvSpPr>
            <a:spLocks noGrp="1"/>
          </p:cNvSpPr>
          <p:nvPr>
            <p:ph type="title"/>
          </p:nvPr>
        </p:nvSpPr>
        <p:spPr>
          <a:xfrm>
            <a:off x="502917" y="731520"/>
            <a:ext cx="6814109" cy="1143000"/>
          </a:xfrm>
        </p:spPr>
        <p:txBody>
          <a:bodyPr/>
          <a:lstStyle>
            <a:lvl1pPr>
              <a:lnSpc>
                <a:spcPct val="85000"/>
              </a:lnSpc>
              <a:defRPr sz="4800" b="0" spc="-120" baseline="0">
                <a:solidFill>
                  <a:schemeClr val="bg1"/>
                </a:solidFill>
              </a:defRPr>
            </a:lvl1pPr>
          </a:lstStyle>
          <a:p>
            <a:r>
              <a:rPr lang="it-IT"/>
              <a:t>Fare clic per modificare lo stile del titolo dello schema</a:t>
            </a:r>
            <a:endParaRPr lang="en-US"/>
          </a:p>
        </p:txBody>
      </p:sp>
      <p:sp>
        <p:nvSpPr>
          <p:cNvPr id="7" name="Date Placeholder 6">
            <a:extLst>
              <a:ext uri="{FF2B5EF4-FFF2-40B4-BE49-F238E27FC236}">
                <a16:creationId xmlns:a16="http://schemas.microsoft.com/office/drawing/2014/main" id="{F2E6FFC9-38DF-40FC-AE44-CB11CB78C70D}"/>
              </a:ext>
            </a:extLst>
          </p:cNvPr>
          <p:cNvSpPr>
            <a:spLocks noGrp="1"/>
          </p:cNvSpPr>
          <p:nvPr>
            <p:ph type="dt" sz="half" idx="14"/>
          </p:nvPr>
        </p:nvSpPr>
        <p:spPr>
          <a:xfrm>
            <a:off x="502915" y="350902"/>
            <a:ext cx="6814109" cy="142646"/>
          </a:xfrm>
        </p:spPr>
        <p:txBody>
          <a:bodyPr/>
          <a:lstStyle>
            <a:lvl1pPr>
              <a:defRPr>
                <a:solidFill>
                  <a:schemeClr val="bg1"/>
                </a:solidFill>
              </a:defRPr>
            </a:lvl1pPr>
          </a:lstStyle>
          <a:p>
            <a:r>
              <a:rPr lang="en-US"/>
              <a:t>Enter title via "insert&gt;header and footer&gt;fixed"</a:t>
            </a:r>
          </a:p>
        </p:txBody>
      </p:sp>
      <p:sp>
        <p:nvSpPr>
          <p:cNvPr id="8" name="Footer Placeholder 7">
            <a:extLst>
              <a:ext uri="{FF2B5EF4-FFF2-40B4-BE49-F238E27FC236}">
                <a16:creationId xmlns:a16="http://schemas.microsoft.com/office/drawing/2014/main" id="{C2C17C26-27AE-4F59-BD67-5FC7A28577FF}"/>
              </a:ext>
            </a:extLst>
          </p:cNvPr>
          <p:cNvSpPr>
            <a:spLocks noGrp="1"/>
          </p:cNvSpPr>
          <p:nvPr>
            <p:ph type="ftr" sz="quarter" idx="15"/>
          </p:nvPr>
        </p:nvSpPr>
        <p:spPr/>
        <p:txBody>
          <a:bodyPr/>
          <a:lstStyle/>
          <a:p>
            <a:endParaRPr lang="en-US"/>
          </a:p>
        </p:txBody>
      </p:sp>
      <p:sp>
        <p:nvSpPr>
          <p:cNvPr id="9" name="Slide Number Placeholder 8">
            <a:extLst>
              <a:ext uri="{FF2B5EF4-FFF2-40B4-BE49-F238E27FC236}">
                <a16:creationId xmlns:a16="http://schemas.microsoft.com/office/drawing/2014/main" id="{E08DA4C1-55B3-4C3D-BED5-A7C2107F5BD4}"/>
              </a:ext>
            </a:extLst>
          </p:cNvPr>
          <p:cNvSpPr>
            <a:spLocks noGrp="1"/>
          </p:cNvSpPr>
          <p:nvPr>
            <p:ph type="sldNum" sz="quarter" idx="16"/>
          </p:nvPr>
        </p:nvSpPr>
        <p:spPr/>
        <p:txBody>
          <a:bodyPr/>
          <a:lstStyle/>
          <a:p>
            <a:fld id="{4737D6AF-2FA5-476A-AF60-7A8CDF2E2DFB}" type="slidenum">
              <a:rPr lang="en-US" smtClean="0"/>
              <a:pPr/>
              <a:t>‹N›</a:t>
            </a:fld>
            <a:endParaRPr lang="en-US"/>
          </a:p>
        </p:txBody>
      </p:sp>
      <p:sp>
        <p:nvSpPr>
          <p:cNvPr id="11" name="Text Placeholder 2">
            <a:extLst>
              <a:ext uri="{FF2B5EF4-FFF2-40B4-BE49-F238E27FC236}">
                <a16:creationId xmlns:a16="http://schemas.microsoft.com/office/drawing/2014/main" id="{64793ED0-3F33-4B44-95B5-67B1A5F2BE3C}"/>
              </a:ext>
            </a:extLst>
          </p:cNvPr>
          <p:cNvSpPr>
            <a:spLocks noGrp="1"/>
          </p:cNvSpPr>
          <p:nvPr>
            <p:ph type="body" idx="13"/>
          </p:nvPr>
        </p:nvSpPr>
        <p:spPr>
          <a:xfrm>
            <a:off x="502920" y="512826"/>
            <a:ext cx="6814109" cy="142646"/>
          </a:xfrm>
          <a:noFill/>
        </p:spPr>
        <p:txBody>
          <a:bodyPr anchor="ctr"/>
          <a:lstStyle>
            <a:lvl1pPr marL="0" indent="0" algn="l">
              <a:spcBef>
                <a:spcPts val="0"/>
              </a:spcBef>
              <a:buNone/>
              <a:defRPr sz="1080" b="0" spc="0" baseline="0">
                <a:solidFill>
                  <a:schemeClr val="bg1"/>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it-IT"/>
              <a:t>Fare clic per modificare gli stili del testo dello schema</a:t>
            </a:r>
          </a:p>
        </p:txBody>
      </p:sp>
    </p:spTree>
    <p:extLst>
      <p:ext uri="{BB962C8B-B14F-4D97-AF65-F5344CB8AC3E}">
        <p14:creationId xmlns:p14="http://schemas.microsoft.com/office/powerpoint/2010/main" val="2081464559"/>
      </p:ext>
    </p:extLst>
  </p:cSld>
  <p:clrMapOvr>
    <a:masterClrMapping/>
  </p:clrMapOvr>
  <p:hf hd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C61E76-5161-436B-B5A7-66C2DD6FD514}"/>
              </a:ext>
            </a:extLst>
          </p:cNvPr>
          <p:cNvSpPr>
            <a:spLocks noGrp="1"/>
          </p:cNvSpPr>
          <p:nvPr>
            <p:ph type="dt" sz="half" idx="10"/>
          </p:nvPr>
        </p:nvSpPr>
        <p:spPr/>
        <p:txBody>
          <a:bodyPr/>
          <a:lstStyle/>
          <a:p>
            <a:r>
              <a:rPr lang="en-US"/>
              <a:t>Enter title via "insert&gt;header and footer&gt;fixed"</a:t>
            </a:r>
          </a:p>
        </p:txBody>
      </p:sp>
      <p:sp>
        <p:nvSpPr>
          <p:cNvPr id="3" name="Footer Placeholder 2">
            <a:extLst>
              <a:ext uri="{FF2B5EF4-FFF2-40B4-BE49-F238E27FC236}">
                <a16:creationId xmlns:a16="http://schemas.microsoft.com/office/drawing/2014/main" id="{CA522300-1B21-4B16-90C2-B64D04C13F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B9A027-37D4-43EE-BA7E-84239F5C411F}"/>
              </a:ext>
            </a:extLst>
          </p:cNvPr>
          <p:cNvSpPr>
            <a:spLocks noGrp="1"/>
          </p:cNvSpPr>
          <p:nvPr>
            <p:ph type="sldNum" sz="quarter" idx="12"/>
          </p:nvPr>
        </p:nvSpPr>
        <p:spPr/>
        <p:txBody>
          <a:bodyPr/>
          <a:lstStyle/>
          <a:p>
            <a:fld id="{4737D6AF-2FA5-476A-AF60-7A8CDF2E2DFB}" type="slidenum">
              <a:rPr lang="en-US" smtClean="0"/>
              <a:pPr/>
              <a:t>‹N›</a:t>
            </a:fld>
            <a:endParaRPr lang="en-US"/>
          </a:p>
        </p:txBody>
      </p:sp>
    </p:spTree>
    <p:extLst>
      <p:ext uri="{BB962C8B-B14F-4D97-AF65-F5344CB8AC3E}">
        <p14:creationId xmlns:p14="http://schemas.microsoft.com/office/powerpoint/2010/main" val="795028862"/>
      </p:ext>
    </p:extLst>
  </p:cSld>
  <p:clrMapOvr>
    <a:masterClrMapping/>
  </p:clrMapOvr>
  <p:hf hd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C61E76-5161-436B-B5A7-66C2DD6FD514}"/>
              </a:ext>
            </a:extLst>
          </p:cNvPr>
          <p:cNvSpPr>
            <a:spLocks noGrp="1"/>
          </p:cNvSpPr>
          <p:nvPr>
            <p:ph type="dt" sz="half" idx="10"/>
          </p:nvPr>
        </p:nvSpPr>
        <p:spPr/>
        <p:txBody>
          <a:bodyPr/>
          <a:lstStyle/>
          <a:p>
            <a:r>
              <a:rPr lang="en-US"/>
              <a:t>Enter title via "insert&gt;header and footer&gt;fixed"</a:t>
            </a:r>
          </a:p>
        </p:txBody>
      </p:sp>
      <p:sp>
        <p:nvSpPr>
          <p:cNvPr id="3" name="Footer Placeholder 2">
            <a:extLst>
              <a:ext uri="{FF2B5EF4-FFF2-40B4-BE49-F238E27FC236}">
                <a16:creationId xmlns:a16="http://schemas.microsoft.com/office/drawing/2014/main" id="{CA522300-1B21-4B16-90C2-B64D04C13F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B9A027-37D4-43EE-BA7E-84239F5C411F}"/>
              </a:ext>
            </a:extLst>
          </p:cNvPr>
          <p:cNvSpPr>
            <a:spLocks noGrp="1"/>
          </p:cNvSpPr>
          <p:nvPr>
            <p:ph type="sldNum" sz="quarter" idx="12"/>
          </p:nvPr>
        </p:nvSpPr>
        <p:spPr/>
        <p:txBody>
          <a:bodyPr/>
          <a:lstStyle/>
          <a:p>
            <a:fld id="{4737D6AF-2FA5-476A-AF60-7A8CDF2E2DFB}" type="slidenum">
              <a:rPr lang="en-US" smtClean="0"/>
              <a:pPr/>
              <a:t>‹N›</a:t>
            </a:fld>
            <a:endParaRPr lang="en-US"/>
          </a:p>
        </p:txBody>
      </p:sp>
      <p:sp>
        <p:nvSpPr>
          <p:cNvPr id="5" name="Text Placeholder 2">
            <a:extLst>
              <a:ext uri="{FF2B5EF4-FFF2-40B4-BE49-F238E27FC236}">
                <a16:creationId xmlns:a16="http://schemas.microsoft.com/office/drawing/2014/main" id="{CA7746B1-6455-4888-BF15-D117DE409A7B}"/>
              </a:ext>
            </a:extLst>
          </p:cNvPr>
          <p:cNvSpPr>
            <a:spLocks noGrp="1"/>
          </p:cNvSpPr>
          <p:nvPr>
            <p:ph type="body" idx="13"/>
          </p:nvPr>
        </p:nvSpPr>
        <p:spPr>
          <a:xfrm>
            <a:off x="502920" y="512826"/>
            <a:ext cx="13628218" cy="142646"/>
          </a:xfrm>
          <a:noFill/>
        </p:spPr>
        <p:txBody>
          <a:bodyPr anchor="ctr"/>
          <a:lstStyle>
            <a:lvl1pPr marL="0" indent="0" algn="l">
              <a:spcBef>
                <a:spcPts val="0"/>
              </a:spcBef>
              <a:buNone/>
              <a:defRPr sz="1080" b="0" spc="0" baseline="0">
                <a:solidFill>
                  <a:schemeClr val="tx2"/>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it-IT"/>
              <a:t>Fare clic per modificare gli stili del testo dello schema</a:t>
            </a:r>
          </a:p>
        </p:txBody>
      </p:sp>
    </p:spTree>
    <p:extLst>
      <p:ext uri="{BB962C8B-B14F-4D97-AF65-F5344CB8AC3E}">
        <p14:creationId xmlns:p14="http://schemas.microsoft.com/office/powerpoint/2010/main" val="3833535502"/>
      </p:ext>
    </p:extLst>
  </p:cSld>
  <p:clrMapOvr>
    <a:masterClrMapping/>
  </p:clrMapOvr>
  <p:hf hd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4C6FA6F-37D9-4903-A95C-2AEE4DE7D6F4}"/>
              </a:ext>
            </a:extLst>
          </p:cNvPr>
          <p:cNvSpPr/>
          <p:nvPr userDrawn="1"/>
        </p:nvSpPr>
        <p:spPr>
          <a:xfrm>
            <a:off x="6122070" y="0"/>
            <a:ext cx="8508331" cy="8229600"/>
          </a:xfrm>
          <a:custGeom>
            <a:avLst/>
            <a:gdLst>
              <a:gd name="connsiteX0" fmla="*/ 0 w 7090276"/>
              <a:gd name="connsiteY0" fmla="*/ 0 h 6858000"/>
              <a:gd name="connsiteX1" fmla="*/ 7090276 w 7090276"/>
              <a:gd name="connsiteY1" fmla="*/ 0 h 6858000"/>
              <a:gd name="connsiteX2" fmla="*/ 7090276 w 7090276"/>
              <a:gd name="connsiteY2" fmla="*/ 6858000 h 6858000"/>
              <a:gd name="connsiteX3" fmla="*/ 1198897 w 709027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090276" h="6858000">
                <a:moveTo>
                  <a:pt x="0" y="0"/>
                </a:moveTo>
                <a:lnTo>
                  <a:pt x="7090276" y="0"/>
                </a:lnTo>
                <a:lnTo>
                  <a:pt x="7090276" y="6858000"/>
                </a:lnTo>
                <a:lnTo>
                  <a:pt x="1198897" y="6858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920">
              <a:latin typeface="Calibri" panose="020F0502020204030204" pitchFamily="34" charset="0"/>
            </a:endParaRPr>
          </a:p>
        </p:txBody>
      </p:sp>
      <p:sp>
        <p:nvSpPr>
          <p:cNvPr id="3" name="Content Placeholder 2">
            <a:extLst>
              <a:ext uri="{FF2B5EF4-FFF2-40B4-BE49-F238E27FC236}">
                <a16:creationId xmlns:a16="http://schemas.microsoft.com/office/drawing/2014/main" id="{645023AF-3D89-4422-959F-04B777C43B75}"/>
              </a:ext>
            </a:extLst>
          </p:cNvPr>
          <p:cNvSpPr>
            <a:spLocks noGrp="1"/>
          </p:cNvSpPr>
          <p:nvPr>
            <p:ph idx="1" hasCustomPrompt="1"/>
          </p:nvPr>
        </p:nvSpPr>
        <p:spPr>
          <a:xfrm>
            <a:off x="7315200" y="731521"/>
            <a:ext cx="6812280" cy="6766559"/>
          </a:xfrm>
        </p:spPr>
        <p:txBody>
          <a:bodyPr/>
          <a:lstStyle>
            <a:lvl1pPr>
              <a:defRPr sz="2160">
                <a:solidFill>
                  <a:schemeClr val="bg1"/>
                </a:solidFill>
              </a:defRPr>
            </a:lvl1pPr>
            <a:lvl2pPr>
              <a:defRPr sz="1920">
                <a:solidFill>
                  <a:schemeClr val="bg1"/>
                </a:solidFill>
              </a:defRPr>
            </a:lvl2pPr>
            <a:lvl3pPr>
              <a:defRPr sz="1680">
                <a:solidFill>
                  <a:schemeClr val="bg1"/>
                </a:solidFill>
              </a:defRPr>
            </a:lvl3pPr>
            <a:lvl4pPr>
              <a:defRPr sz="1440">
                <a:solidFill>
                  <a:schemeClr val="bg1"/>
                </a:solidFill>
              </a:defRPr>
            </a:lvl4pPr>
            <a:lvl5pPr>
              <a:defRPr sz="1440">
                <a:solidFill>
                  <a:schemeClr val="bg1"/>
                </a:solidFill>
              </a:defRPr>
            </a:lvl5pPr>
            <a:lvl6pPr>
              <a:defRPr sz="2400"/>
            </a:lvl6pPr>
            <a:lvl7pPr>
              <a:defRPr sz="2400"/>
            </a:lvl7pPr>
            <a:lvl8pPr>
              <a:defRPr sz="2400"/>
            </a:lvl8pPr>
            <a:lvl9pPr>
              <a:defRPr sz="2400"/>
            </a:lvl9pPr>
          </a:lstStyle>
          <a:p>
            <a:r>
              <a:rPr lang="en-US"/>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964C08-355E-427C-9B79-100B76997301}"/>
              </a:ext>
            </a:extLst>
          </p:cNvPr>
          <p:cNvSpPr>
            <a:spLocks noGrp="1"/>
          </p:cNvSpPr>
          <p:nvPr>
            <p:ph type="body" sz="half" idx="2" hasCustomPrompt="1"/>
          </p:nvPr>
        </p:nvSpPr>
        <p:spPr>
          <a:xfrm>
            <a:off x="502919" y="2468880"/>
            <a:ext cx="4663440" cy="2788920"/>
          </a:xfrm>
        </p:spPr>
        <p:txBody>
          <a:bodyPr/>
          <a:lstStyle>
            <a:lvl1pPr marL="0" indent="0">
              <a:lnSpc>
                <a:spcPct val="90000"/>
              </a:lnSpc>
              <a:buNone/>
              <a:defRPr sz="3360" b="1" spc="-180" baseline="0">
                <a:solidFill>
                  <a:schemeClr val="tx2"/>
                </a:solidFill>
              </a:defRPr>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r>
              <a:rPr lang="en-US"/>
              <a:t>The placeholder to the right will hold any content. This is a space to add a caption.</a:t>
            </a:r>
          </a:p>
        </p:txBody>
      </p:sp>
      <p:sp>
        <p:nvSpPr>
          <p:cNvPr id="8" name="Date Placeholder 7">
            <a:extLst>
              <a:ext uri="{FF2B5EF4-FFF2-40B4-BE49-F238E27FC236}">
                <a16:creationId xmlns:a16="http://schemas.microsoft.com/office/drawing/2014/main" id="{4C4F8F83-8BDD-4B49-B2C3-FFC0931AC3D7}"/>
              </a:ext>
            </a:extLst>
          </p:cNvPr>
          <p:cNvSpPr>
            <a:spLocks noGrp="1"/>
          </p:cNvSpPr>
          <p:nvPr>
            <p:ph type="dt" sz="half" idx="10"/>
          </p:nvPr>
        </p:nvSpPr>
        <p:spPr>
          <a:xfrm>
            <a:off x="502915" y="350902"/>
            <a:ext cx="4663440" cy="142646"/>
          </a:xfrm>
        </p:spPr>
        <p:txBody>
          <a:bodyPr/>
          <a:lstStyle/>
          <a:p>
            <a:r>
              <a:rPr lang="en-US"/>
              <a:t>Enter title via "insert&gt;header and footer&gt;fixed"</a:t>
            </a:r>
          </a:p>
        </p:txBody>
      </p:sp>
      <p:sp>
        <p:nvSpPr>
          <p:cNvPr id="9" name="Footer Placeholder 8">
            <a:extLst>
              <a:ext uri="{FF2B5EF4-FFF2-40B4-BE49-F238E27FC236}">
                <a16:creationId xmlns:a16="http://schemas.microsoft.com/office/drawing/2014/main" id="{78551706-8D0F-450B-88C6-20B86716B89E}"/>
              </a:ext>
            </a:extLst>
          </p:cNvPr>
          <p:cNvSpPr>
            <a:spLocks noGrp="1"/>
          </p:cNvSpPr>
          <p:nvPr>
            <p:ph type="ftr" sz="quarter" idx="11"/>
          </p:nvPr>
        </p:nvSpPr>
        <p:spPr>
          <a:xfrm>
            <a:off x="502918" y="7663008"/>
            <a:ext cx="5760720" cy="142646"/>
          </a:xfrm>
        </p:spPr>
        <p:txBody>
          <a:bodyPr/>
          <a:lstStyle/>
          <a:p>
            <a:endParaRPr lang="en-US"/>
          </a:p>
        </p:txBody>
      </p:sp>
      <p:sp>
        <p:nvSpPr>
          <p:cNvPr id="10" name="Slide Number Placeholder 9">
            <a:extLst>
              <a:ext uri="{FF2B5EF4-FFF2-40B4-BE49-F238E27FC236}">
                <a16:creationId xmlns:a16="http://schemas.microsoft.com/office/drawing/2014/main" id="{3A07AF30-B1F7-494C-B058-67CBA9414917}"/>
              </a:ext>
            </a:extLst>
          </p:cNvPr>
          <p:cNvSpPr>
            <a:spLocks noGrp="1"/>
          </p:cNvSpPr>
          <p:nvPr>
            <p:ph type="sldNum" sz="quarter" idx="12"/>
          </p:nvPr>
        </p:nvSpPr>
        <p:spPr/>
        <p:txBody>
          <a:bodyPr/>
          <a:lstStyle>
            <a:lvl1pPr>
              <a:defRPr>
                <a:solidFill>
                  <a:schemeClr val="bg1"/>
                </a:solidFill>
              </a:defRPr>
            </a:lvl1pPr>
          </a:lstStyle>
          <a:p>
            <a:fld id="{4737D6AF-2FA5-476A-AF60-7A8CDF2E2DFB}" type="slidenum">
              <a:rPr lang="en-US" smtClean="0"/>
              <a:pPr/>
              <a:t>‹N›</a:t>
            </a:fld>
            <a:endParaRPr lang="en-US"/>
          </a:p>
        </p:txBody>
      </p:sp>
      <p:sp>
        <p:nvSpPr>
          <p:cNvPr id="5" name="Title 4">
            <a:extLst>
              <a:ext uri="{FF2B5EF4-FFF2-40B4-BE49-F238E27FC236}">
                <a16:creationId xmlns:a16="http://schemas.microsoft.com/office/drawing/2014/main" id="{37404063-1999-45EF-81DD-C5CCA6172C2A}"/>
              </a:ext>
            </a:extLst>
          </p:cNvPr>
          <p:cNvSpPr>
            <a:spLocks noGrp="1"/>
          </p:cNvSpPr>
          <p:nvPr>
            <p:ph type="title"/>
          </p:nvPr>
        </p:nvSpPr>
        <p:spPr>
          <a:xfrm>
            <a:off x="502916" y="731520"/>
            <a:ext cx="4663440" cy="1143000"/>
          </a:xfrm>
        </p:spPr>
        <p:txBody>
          <a:bodyPr/>
          <a:lstStyle/>
          <a:p>
            <a:r>
              <a:rPr lang="it-IT"/>
              <a:t>Fare clic per modificare lo stile del titolo dello schema</a:t>
            </a:r>
            <a:endParaRPr lang="en-US"/>
          </a:p>
        </p:txBody>
      </p:sp>
      <p:pic>
        <p:nvPicPr>
          <p:cNvPr id="13" name="Graphic 12">
            <a:extLst>
              <a:ext uri="{FF2B5EF4-FFF2-40B4-BE49-F238E27FC236}">
                <a16:creationId xmlns:a16="http://schemas.microsoft.com/office/drawing/2014/main" id="{764A9198-03AC-4894-9B0F-C7F9FD205D9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3527023" y="7309983"/>
            <a:ext cx="1103375" cy="544331"/>
          </a:xfrm>
          <a:prstGeom prst="rect">
            <a:avLst/>
          </a:prstGeom>
        </p:spPr>
      </p:pic>
    </p:spTree>
    <p:extLst>
      <p:ext uri="{BB962C8B-B14F-4D97-AF65-F5344CB8AC3E}">
        <p14:creationId xmlns:p14="http://schemas.microsoft.com/office/powerpoint/2010/main" val="752532094"/>
      </p:ext>
    </p:extLst>
  </p:cSld>
  <p:clrMapOvr>
    <a:masterClrMapping/>
  </p:clrMapOvr>
  <p:hf hd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ent with Caption 2">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4C6FA6F-37D9-4903-A95C-2AEE4DE7D6F4}"/>
              </a:ext>
            </a:extLst>
          </p:cNvPr>
          <p:cNvSpPr/>
          <p:nvPr userDrawn="1"/>
        </p:nvSpPr>
        <p:spPr>
          <a:xfrm>
            <a:off x="6122070" y="0"/>
            <a:ext cx="8508331" cy="8229600"/>
          </a:xfrm>
          <a:custGeom>
            <a:avLst/>
            <a:gdLst>
              <a:gd name="connsiteX0" fmla="*/ 0 w 7090276"/>
              <a:gd name="connsiteY0" fmla="*/ 0 h 6858000"/>
              <a:gd name="connsiteX1" fmla="*/ 7090276 w 7090276"/>
              <a:gd name="connsiteY1" fmla="*/ 0 h 6858000"/>
              <a:gd name="connsiteX2" fmla="*/ 7090276 w 7090276"/>
              <a:gd name="connsiteY2" fmla="*/ 6858000 h 6858000"/>
              <a:gd name="connsiteX3" fmla="*/ 1198897 w 709027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090276" h="6858000">
                <a:moveTo>
                  <a:pt x="0" y="0"/>
                </a:moveTo>
                <a:lnTo>
                  <a:pt x="7090276" y="0"/>
                </a:lnTo>
                <a:lnTo>
                  <a:pt x="7090276" y="6858000"/>
                </a:lnTo>
                <a:lnTo>
                  <a:pt x="1198897" y="6858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920">
              <a:latin typeface="Calibri" panose="020F0502020204030204" pitchFamily="34" charset="0"/>
            </a:endParaRPr>
          </a:p>
        </p:txBody>
      </p:sp>
      <p:sp>
        <p:nvSpPr>
          <p:cNvPr id="3" name="Content Placeholder 2">
            <a:extLst>
              <a:ext uri="{FF2B5EF4-FFF2-40B4-BE49-F238E27FC236}">
                <a16:creationId xmlns:a16="http://schemas.microsoft.com/office/drawing/2014/main" id="{645023AF-3D89-4422-959F-04B777C43B75}"/>
              </a:ext>
            </a:extLst>
          </p:cNvPr>
          <p:cNvSpPr>
            <a:spLocks noGrp="1"/>
          </p:cNvSpPr>
          <p:nvPr>
            <p:ph idx="1" hasCustomPrompt="1"/>
          </p:nvPr>
        </p:nvSpPr>
        <p:spPr>
          <a:xfrm>
            <a:off x="7315200" y="731521"/>
            <a:ext cx="6812280" cy="6766559"/>
          </a:xfrm>
        </p:spPr>
        <p:txBody>
          <a:bodyPr/>
          <a:lstStyle>
            <a:lvl1pPr>
              <a:defRPr sz="2160">
                <a:solidFill>
                  <a:schemeClr val="bg1"/>
                </a:solidFill>
              </a:defRPr>
            </a:lvl1pPr>
            <a:lvl2pPr>
              <a:defRPr sz="1920">
                <a:solidFill>
                  <a:schemeClr val="bg1"/>
                </a:solidFill>
              </a:defRPr>
            </a:lvl2pPr>
            <a:lvl3pPr>
              <a:defRPr sz="1680">
                <a:solidFill>
                  <a:schemeClr val="bg1"/>
                </a:solidFill>
              </a:defRPr>
            </a:lvl3pPr>
            <a:lvl4pPr>
              <a:defRPr sz="1440">
                <a:solidFill>
                  <a:schemeClr val="bg1"/>
                </a:solidFill>
              </a:defRPr>
            </a:lvl4pPr>
            <a:lvl5pPr>
              <a:defRPr sz="1440">
                <a:solidFill>
                  <a:schemeClr val="bg1"/>
                </a:solidFill>
              </a:defRPr>
            </a:lvl5pPr>
            <a:lvl6pPr>
              <a:defRPr sz="2400"/>
            </a:lvl6pPr>
            <a:lvl7pPr>
              <a:defRPr sz="2400"/>
            </a:lvl7pPr>
            <a:lvl8pPr>
              <a:defRPr sz="2400"/>
            </a:lvl8pPr>
            <a:lvl9pPr>
              <a:defRPr sz="2400"/>
            </a:lvl9pPr>
          </a:lstStyle>
          <a:p>
            <a:r>
              <a:rPr lang="en-US"/>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964C08-355E-427C-9B79-100B76997301}"/>
              </a:ext>
            </a:extLst>
          </p:cNvPr>
          <p:cNvSpPr>
            <a:spLocks noGrp="1"/>
          </p:cNvSpPr>
          <p:nvPr>
            <p:ph type="body" sz="half" idx="2" hasCustomPrompt="1"/>
          </p:nvPr>
        </p:nvSpPr>
        <p:spPr>
          <a:xfrm>
            <a:off x="502919" y="2468880"/>
            <a:ext cx="4663440" cy="2788920"/>
          </a:xfrm>
        </p:spPr>
        <p:txBody>
          <a:bodyPr/>
          <a:lstStyle>
            <a:lvl1pPr marL="0" indent="0">
              <a:lnSpc>
                <a:spcPct val="90000"/>
              </a:lnSpc>
              <a:buNone/>
              <a:defRPr sz="3360" b="1" spc="-180" baseline="0">
                <a:solidFill>
                  <a:schemeClr val="tx2"/>
                </a:solidFill>
              </a:defRPr>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r>
              <a:rPr lang="en-US"/>
              <a:t>The placeholder to the right will hold any content. This is a space to add a caption.</a:t>
            </a:r>
          </a:p>
        </p:txBody>
      </p:sp>
      <p:sp>
        <p:nvSpPr>
          <p:cNvPr id="8" name="Date Placeholder 7">
            <a:extLst>
              <a:ext uri="{FF2B5EF4-FFF2-40B4-BE49-F238E27FC236}">
                <a16:creationId xmlns:a16="http://schemas.microsoft.com/office/drawing/2014/main" id="{4C4F8F83-8BDD-4B49-B2C3-FFC0931AC3D7}"/>
              </a:ext>
            </a:extLst>
          </p:cNvPr>
          <p:cNvSpPr>
            <a:spLocks noGrp="1"/>
          </p:cNvSpPr>
          <p:nvPr>
            <p:ph type="dt" sz="half" idx="10"/>
          </p:nvPr>
        </p:nvSpPr>
        <p:spPr>
          <a:xfrm>
            <a:off x="502915" y="350902"/>
            <a:ext cx="4663440" cy="142646"/>
          </a:xfrm>
        </p:spPr>
        <p:txBody>
          <a:bodyPr/>
          <a:lstStyle/>
          <a:p>
            <a:r>
              <a:rPr lang="en-US"/>
              <a:t>Enter title via "insert&gt;header and footer&gt;fixed"</a:t>
            </a:r>
          </a:p>
        </p:txBody>
      </p:sp>
      <p:sp>
        <p:nvSpPr>
          <p:cNvPr id="9" name="Footer Placeholder 8">
            <a:extLst>
              <a:ext uri="{FF2B5EF4-FFF2-40B4-BE49-F238E27FC236}">
                <a16:creationId xmlns:a16="http://schemas.microsoft.com/office/drawing/2014/main" id="{78551706-8D0F-450B-88C6-20B86716B89E}"/>
              </a:ext>
            </a:extLst>
          </p:cNvPr>
          <p:cNvSpPr>
            <a:spLocks noGrp="1"/>
          </p:cNvSpPr>
          <p:nvPr>
            <p:ph type="ftr" sz="quarter" idx="11"/>
          </p:nvPr>
        </p:nvSpPr>
        <p:spPr>
          <a:xfrm>
            <a:off x="502918" y="7663008"/>
            <a:ext cx="5760720" cy="142646"/>
          </a:xfrm>
        </p:spPr>
        <p:txBody>
          <a:bodyPr/>
          <a:lstStyle/>
          <a:p>
            <a:endParaRPr lang="en-US"/>
          </a:p>
        </p:txBody>
      </p:sp>
      <p:sp>
        <p:nvSpPr>
          <p:cNvPr id="10" name="Slide Number Placeholder 9">
            <a:extLst>
              <a:ext uri="{FF2B5EF4-FFF2-40B4-BE49-F238E27FC236}">
                <a16:creationId xmlns:a16="http://schemas.microsoft.com/office/drawing/2014/main" id="{3A07AF30-B1F7-494C-B058-67CBA9414917}"/>
              </a:ext>
            </a:extLst>
          </p:cNvPr>
          <p:cNvSpPr>
            <a:spLocks noGrp="1"/>
          </p:cNvSpPr>
          <p:nvPr>
            <p:ph type="sldNum" sz="quarter" idx="12"/>
          </p:nvPr>
        </p:nvSpPr>
        <p:spPr/>
        <p:txBody>
          <a:bodyPr/>
          <a:lstStyle>
            <a:lvl1pPr>
              <a:defRPr>
                <a:solidFill>
                  <a:schemeClr val="bg1"/>
                </a:solidFill>
              </a:defRPr>
            </a:lvl1pPr>
          </a:lstStyle>
          <a:p>
            <a:fld id="{4737D6AF-2FA5-476A-AF60-7A8CDF2E2DFB}" type="slidenum">
              <a:rPr lang="en-US" smtClean="0"/>
              <a:pPr/>
              <a:t>‹N›</a:t>
            </a:fld>
            <a:endParaRPr lang="en-US"/>
          </a:p>
        </p:txBody>
      </p:sp>
      <p:sp>
        <p:nvSpPr>
          <p:cNvPr id="5" name="Title 4">
            <a:extLst>
              <a:ext uri="{FF2B5EF4-FFF2-40B4-BE49-F238E27FC236}">
                <a16:creationId xmlns:a16="http://schemas.microsoft.com/office/drawing/2014/main" id="{37404063-1999-45EF-81DD-C5CCA6172C2A}"/>
              </a:ext>
            </a:extLst>
          </p:cNvPr>
          <p:cNvSpPr>
            <a:spLocks noGrp="1"/>
          </p:cNvSpPr>
          <p:nvPr>
            <p:ph type="title"/>
          </p:nvPr>
        </p:nvSpPr>
        <p:spPr>
          <a:xfrm>
            <a:off x="502916" y="731520"/>
            <a:ext cx="4663440" cy="1143000"/>
          </a:xfrm>
        </p:spPr>
        <p:txBody>
          <a:bodyPr/>
          <a:lstStyle/>
          <a:p>
            <a:r>
              <a:rPr lang="it-IT"/>
              <a:t>Fare clic per modificare lo stile del titolo dello schema</a:t>
            </a:r>
            <a:endParaRPr lang="en-US"/>
          </a:p>
        </p:txBody>
      </p:sp>
      <p:pic>
        <p:nvPicPr>
          <p:cNvPr id="13" name="Graphic 12">
            <a:extLst>
              <a:ext uri="{FF2B5EF4-FFF2-40B4-BE49-F238E27FC236}">
                <a16:creationId xmlns:a16="http://schemas.microsoft.com/office/drawing/2014/main" id="{764A9198-03AC-4894-9B0F-C7F9FD205D9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3527023" y="7309983"/>
            <a:ext cx="1103375" cy="544331"/>
          </a:xfrm>
          <a:prstGeom prst="rect">
            <a:avLst/>
          </a:prstGeom>
        </p:spPr>
      </p:pic>
      <p:sp>
        <p:nvSpPr>
          <p:cNvPr id="11" name="Text Placeholder 2">
            <a:extLst>
              <a:ext uri="{FF2B5EF4-FFF2-40B4-BE49-F238E27FC236}">
                <a16:creationId xmlns:a16="http://schemas.microsoft.com/office/drawing/2014/main" id="{E9D6982C-2CA8-4D5C-9A71-92FEFBFB42C7}"/>
              </a:ext>
            </a:extLst>
          </p:cNvPr>
          <p:cNvSpPr>
            <a:spLocks noGrp="1"/>
          </p:cNvSpPr>
          <p:nvPr>
            <p:ph type="body" idx="13"/>
          </p:nvPr>
        </p:nvSpPr>
        <p:spPr>
          <a:xfrm>
            <a:off x="502920" y="512826"/>
            <a:ext cx="4663440" cy="142646"/>
          </a:xfrm>
          <a:noFill/>
        </p:spPr>
        <p:txBody>
          <a:bodyPr anchor="ctr"/>
          <a:lstStyle>
            <a:lvl1pPr marL="0" indent="0" algn="l">
              <a:spcBef>
                <a:spcPts val="0"/>
              </a:spcBef>
              <a:buNone/>
              <a:defRPr sz="1080" b="0" spc="0" baseline="0">
                <a:solidFill>
                  <a:schemeClr val="tx2"/>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it-IT"/>
              <a:t>Fare clic per modificare gli stili del testo dello schema</a:t>
            </a:r>
          </a:p>
        </p:txBody>
      </p:sp>
    </p:spTree>
    <p:extLst>
      <p:ext uri="{BB962C8B-B14F-4D97-AF65-F5344CB8AC3E}">
        <p14:creationId xmlns:p14="http://schemas.microsoft.com/office/powerpoint/2010/main" val="2556303623"/>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Purple">
    <p:spTree>
      <p:nvGrpSpPr>
        <p:cNvPr id="1" name=""/>
        <p:cNvGrpSpPr/>
        <p:nvPr/>
      </p:nvGrpSpPr>
      <p:grpSpPr>
        <a:xfrm>
          <a:off x="0" y="0"/>
          <a:ext cx="0" cy="0"/>
          <a:chOff x="0" y="0"/>
          <a:chExt cx="0" cy="0"/>
        </a:xfrm>
      </p:grpSpPr>
      <p:pic>
        <p:nvPicPr>
          <p:cNvPr id="2" name="Picture 1" descr="Elanco-ppt-temp_16x9_Dividers_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6" name="Slide Number Placeholder 5"/>
          <p:cNvSpPr>
            <a:spLocks noGrp="1"/>
          </p:cNvSpPr>
          <p:nvPr>
            <p:ph type="sldNum" sz="quarter" idx="12"/>
          </p:nvPr>
        </p:nvSpPr>
        <p:spPr>
          <a:xfrm>
            <a:off x="10710768" y="7553647"/>
            <a:ext cx="3413760" cy="438150"/>
          </a:xfrm>
        </p:spPr>
        <p:txBody>
          <a:bodyPr/>
          <a:lstStyle/>
          <a:p>
            <a:fld id="{2694F789-7FE9-B94A-9313-EAF50DBF8890}" type="slidenum">
              <a:rPr lang="en-US" smtClean="0"/>
              <a:t>‹N›</a:t>
            </a:fld>
            <a:endParaRPr lang="en-US"/>
          </a:p>
        </p:txBody>
      </p:sp>
      <p:sp>
        <p:nvSpPr>
          <p:cNvPr id="8" name="Title 1"/>
          <p:cNvSpPr>
            <a:spLocks noGrp="1"/>
          </p:cNvSpPr>
          <p:nvPr>
            <p:ph type="title" hasCustomPrompt="1"/>
          </p:nvPr>
        </p:nvSpPr>
        <p:spPr>
          <a:xfrm>
            <a:off x="780080" y="2506858"/>
            <a:ext cx="7931985" cy="2434601"/>
          </a:xfrm>
        </p:spPr>
        <p:txBody>
          <a:bodyPr anchor="t">
            <a:normAutofit/>
          </a:bodyPr>
          <a:lstStyle>
            <a:lvl1pPr algn="ctr">
              <a:defRPr sz="6000" b="0" cap="none"/>
            </a:lvl1pPr>
          </a:lstStyle>
          <a:p>
            <a:r>
              <a:rPr lang="en-US"/>
              <a:t>Click to edit divider slide title</a:t>
            </a:r>
          </a:p>
        </p:txBody>
      </p:sp>
      <p:sp>
        <p:nvSpPr>
          <p:cNvPr id="9" name="Text Placeholder 2"/>
          <p:cNvSpPr>
            <a:spLocks noGrp="1"/>
          </p:cNvSpPr>
          <p:nvPr>
            <p:ph type="body" idx="1" hasCustomPrompt="1"/>
          </p:nvPr>
        </p:nvSpPr>
        <p:spPr>
          <a:xfrm>
            <a:off x="780080" y="1583040"/>
            <a:ext cx="7931985" cy="923818"/>
          </a:xfrm>
        </p:spPr>
        <p:txBody>
          <a:bodyPr anchor="b">
            <a:normAutofit/>
          </a:bodyPr>
          <a:lstStyle>
            <a:lvl1pPr marL="0" indent="0" algn="ctr">
              <a:buNone/>
              <a:defRPr sz="2200" b="1">
                <a:solidFill>
                  <a:srgbClr val="FFFFFF"/>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a:t>CLICK TO EDIT SUBTITLE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2657" y="7579442"/>
            <a:ext cx="809549" cy="401726"/>
          </a:xfrm>
          <a:prstGeom prst="rect">
            <a:avLst/>
          </a:prstGeom>
        </p:spPr>
      </p:pic>
      <p:sp>
        <p:nvSpPr>
          <p:cNvPr id="10" name="TextBox 9"/>
          <p:cNvSpPr txBox="1"/>
          <p:nvPr userDrawn="1"/>
        </p:nvSpPr>
        <p:spPr>
          <a:xfrm>
            <a:off x="1232206" y="7572667"/>
            <a:ext cx="4489054" cy="400110"/>
          </a:xfrm>
          <a:prstGeom prst="rect">
            <a:avLst/>
          </a:prstGeom>
          <a:noFill/>
        </p:spPr>
        <p:txBody>
          <a:bodyPr wrap="square" rtlCol="0" anchor="ctr">
            <a:spAutoFit/>
          </a:bodyPr>
          <a:ls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1000" kern="1200">
                <a:solidFill>
                  <a:srgbClr val="3D789F"/>
                </a:solidFill>
                <a:effectLst/>
                <a:latin typeface="Calibri" panose="020F0502020204030204" pitchFamily="34" charset="0"/>
                <a:ea typeface="+mn-ea"/>
                <a:cs typeface="Calibri" panose="020F0502020204030204" pitchFamily="34" charset="0"/>
              </a:rPr>
              <a:t>Elanco and the diagonal</a:t>
            </a:r>
            <a:r>
              <a:rPr lang="en-US" sz="1000" kern="1200" baseline="0">
                <a:solidFill>
                  <a:srgbClr val="3D789F"/>
                </a:solidFill>
                <a:effectLst/>
                <a:latin typeface="Calibri" panose="020F0502020204030204" pitchFamily="34" charset="0"/>
                <a:ea typeface="+mn-ea"/>
                <a:cs typeface="Calibri" panose="020F0502020204030204" pitchFamily="34" charset="0"/>
              </a:rPr>
              <a:t> bar logo are trademarks of Elanco or its affiliates</a:t>
            </a:r>
            <a:endParaRPr lang="en-US" sz="1000" kern="1200">
              <a:solidFill>
                <a:srgbClr val="3D789F"/>
              </a:solidFill>
              <a:effectLst/>
              <a:latin typeface="Calibri" panose="020F0502020204030204" pitchFamily="34" charset="0"/>
              <a:ea typeface="+mn-ea"/>
              <a:cs typeface="Calibri" panose="020F0502020204030204" pitchFamily="34" charset="0"/>
            </a:endParaRPr>
          </a:p>
          <a:p>
            <a:r>
              <a:rPr lang="en-US" sz="1000" kern="1200">
                <a:solidFill>
                  <a:srgbClr val="3D789F"/>
                </a:solidFill>
                <a:effectLst/>
                <a:latin typeface="Calibri" panose="020F0502020204030204" pitchFamily="34" charset="0"/>
                <a:ea typeface="+mn-ea"/>
                <a:cs typeface="Calibri" panose="020F0502020204030204" pitchFamily="34" charset="0"/>
              </a:rPr>
              <a:t>©2020 Elanco</a:t>
            </a:r>
          </a:p>
        </p:txBody>
      </p:sp>
    </p:spTree>
    <p:extLst>
      <p:ext uri="{BB962C8B-B14F-4D97-AF65-F5344CB8AC3E}">
        <p14:creationId xmlns:p14="http://schemas.microsoft.com/office/powerpoint/2010/main" val="304177698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FE92879F-E4E9-44B1-B042-4FE7E98B54A3}"/>
              </a:ext>
            </a:extLst>
          </p:cNvPr>
          <p:cNvSpPr>
            <a:spLocks noGrp="1"/>
          </p:cNvSpPr>
          <p:nvPr>
            <p:ph type="pic" idx="1" hasCustomPrompt="1"/>
          </p:nvPr>
        </p:nvSpPr>
        <p:spPr>
          <a:xfrm>
            <a:off x="2" y="0"/>
            <a:ext cx="5283889" cy="8229600"/>
          </a:xfrm>
          <a:custGeom>
            <a:avLst/>
            <a:gdLst>
              <a:gd name="connsiteX0" fmla="*/ 0 w 4403241"/>
              <a:gd name="connsiteY0" fmla="*/ 0 h 6858000"/>
              <a:gd name="connsiteX1" fmla="*/ 3204344 w 4403241"/>
              <a:gd name="connsiteY1" fmla="*/ 0 h 6858000"/>
              <a:gd name="connsiteX2" fmla="*/ 4403241 w 4403241"/>
              <a:gd name="connsiteY2" fmla="*/ 6858000 h 6858000"/>
              <a:gd name="connsiteX3" fmla="*/ 0 w 440324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03241" h="6858000">
                <a:moveTo>
                  <a:pt x="0" y="0"/>
                </a:moveTo>
                <a:lnTo>
                  <a:pt x="3204344" y="0"/>
                </a:lnTo>
                <a:lnTo>
                  <a:pt x="4403241" y="6858000"/>
                </a:lnTo>
                <a:lnTo>
                  <a:pt x="0" y="6858000"/>
                </a:lnTo>
                <a:close/>
              </a:path>
            </a:pathLst>
          </a:custGeom>
          <a:solidFill>
            <a:schemeClr val="accent6"/>
          </a:solidFill>
        </p:spPr>
        <p:txBody>
          <a:bodyPr wrap="square" lIns="365760" tIns="3200400" anchor="ctr">
            <a:noAutofit/>
          </a:bodyPr>
          <a:lstStyle>
            <a:lvl1pPr marL="0" indent="0">
              <a:buNone/>
              <a:defRPr sz="1920">
                <a:solidFill>
                  <a:schemeClr val="bg1"/>
                </a:solidFill>
              </a:defRPr>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a:t>Click icon to add picture. Send to back if necessary.</a:t>
            </a:r>
          </a:p>
        </p:txBody>
      </p:sp>
      <p:sp>
        <p:nvSpPr>
          <p:cNvPr id="4" name="Text Placeholder 3">
            <a:extLst>
              <a:ext uri="{FF2B5EF4-FFF2-40B4-BE49-F238E27FC236}">
                <a16:creationId xmlns:a16="http://schemas.microsoft.com/office/drawing/2014/main" id="{20BA826E-58DA-4521-BB22-13F070987F98}"/>
              </a:ext>
            </a:extLst>
          </p:cNvPr>
          <p:cNvSpPr>
            <a:spLocks noGrp="1"/>
          </p:cNvSpPr>
          <p:nvPr>
            <p:ph type="body" sz="half" idx="2" hasCustomPrompt="1"/>
          </p:nvPr>
        </p:nvSpPr>
        <p:spPr>
          <a:xfrm>
            <a:off x="5577840" y="2468880"/>
            <a:ext cx="6879946" cy="4434840"/>
          </a:xfrm>
        </p:spPr>
        <p:txBody>
          <a:bodyPr/>
          <a:lstStyle>
            <a:lvl1pPr marL="0" indent="0">
              <a:lnSpc>
                <a:spcPct val="90000"/>
              </a:lnSpc>
              <a:buNone/>
              <a:defRPr sz="3360" b="1" spc="-180" baseline="0">
                <a:solidFill>
                  <a:schemeClr val="tx2"/>
                </a:solidFill>
              </a:defRPr>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r>
              <a:rPr lang="en-US"/>
              <a:t>The placeholder to the right will hold an image. This is a space to add a caption.</a:t>
            </a:r>
          </a:p>
        </p:txBody>
      </p:sp>
      <p:sp>
        <p:nvSpPr>
          <p:cNvPr id="16" name="Date Placeholder 15">
            <a:extLst>
              <a:ext uri="{FF2B5EF4-FFF2-40B4-BE49-F238E27FC236}">
                <a16:creationId xmlns:a16="http://schemas.microsoft.com/office/drawing/2014/main" id="{442D9980-CE40-4F91-B9B3-B4B32B9A1343}"/>
              </a:ext>
            </a:extLst>
          </p:cNvPr>
          <p:cNvSpPr>
            <a:spLocks noGrp="1"/>
          </p:cNvSpPr>
          <p:nvPr>
            <p:ph type="dt" sz="half" idx="10"/>
          </p:nvPr>
        </p:nvSpPr>
        <p:spPr>
          <a:xfrm>
            <a:off x="5577838" y="350902"/>
            <a:ext cx="8547811" cy="142646"/>
          </a:xfrm>
        </p:spPr>
        <p:txBody>
          <a:bodyPr/>
          <a:lstStyle/>
          <a:p>
            <a:r>
              <a:rPr lang="en-US"/>
              <a:t>Enter title via "insert&gt;header and footer&gt;fixed"</a:t>
            </a:r>
          </a:p>
        </p:txBody>
      </p:sp>
      <p:sp>
        <p:nvSpPr>
          <p:cNvPr id="17" name="Footer Placeholder 16">
            <a:extLst>
              <a:ext uri="{FF2B5EF4-FFF2-40B4-BE49-F238E27FC236}">
                <a16:creationId xmlns:a16="http://schemas.microsoft.com/office/drawing/2014/main" id="{A9539FB6-B6B6-4796-8AFE-9F398BE63740}"/>
              </a:ext>
            </a:extLst>
          </p:cNvPr>
          <p:cNvSpPr>
            <a:spLocks noGrp="1"/>
          </p:cNvSpPr>
          <p:nvPr>
            <p:ph type="ftr" sz="quarter" idx="11"/>
          </p:nvPr>
        </p:nvSpPr>
        <p:spPr>
          <a:xfrm>
            <a:off x="5577840" y="7663008"/>
            <a:ext cx="7680960" cy="142646"/>
          </a:xfrm>
        </p:spPr>
        <p:txBody>
          <a:bodyPr/>
          <a:lstStyle/>
          <a:p>
            <a:endParaRPr lang="en-US"/>
          </a:p>
        </p:txBody>
      </p:sp>
      <p:sp>
        <p:nvSpPr>
          <p:cNvPr id="18" name="Slide Number Placeholder 17">
            <a:extLst>
              <a:ext uri="{FF2B5EF4-FFF2-40B4-BE49-F238E27FC236}">
                <a16:creationId xmlns:a16="http://schemas.microsoft.com/office/drawing/2014/main" id="{B713E04A-8BF9-4781-96F6-EAEEB8247B31}"/>
              </a:ext>
            </a:extLst>
          </p:cNvPr>
          <p:cNvSpPr>
            <a:spLocks noGrp="1"/>
          </p:cNvSpPr>
          <p:nvPr>
            <p:ph type="sldNum" sz="quarter" idx="12"/>
          </p:nvPr>
        </p:nvSpPr>
        <p:spPr/>
        <p:txBody>
          <a:bodyPr/>
          <a:lstStyle>
            <a:lvl1pPr>
              <a:defRPr>
                <a:solidFill>
                  <a:schemeClr val="accent6"/>
                </a:solidFill>
              </a:defRPr>
            </a:lvl1pPr>
          </a:lstStyle>
          <a:p>
            <a:fld id="{4737D6AF-2FA5-476A-AF60-7A8CDF2E2DFB}" type="slidenum">
              <a:rPr lang="en-US" smtClean="0"/>
              <a:pPr/>
              <a:t>‹N›</a:t>
            </a:fld>
            <a:endParaRPr lang="en-US"/>
          </a:p>
        </p:txBody>
      </p:sp>
      <p:sp>
        <p:nvSpPr>
          <p:cNvPr id="22" name="Title 21">
            <a:extLst>
              <a:ext uri="{FF2B5EF4-FFF2-40B4-BE49-F238E27FC236}">
                <a16:creationId xmlns:a16="http://schemas.microsoft.com/office/drawing/2014/main" id="{1A3B12F7-59FE-4A90-9B4C-CBDC362939C6}"/>
              </a:ext>
            </a:extLst>
          </p:cNvPr>
          <p:cNvSpPr>
            <a:spLocks noGrp="1"/>
          </p:cNvSpPr>
          <p:nvPr>
            <p:ph type="title"/>
          </p:nvPr>
        </p:nvSpPr>
        <p:spPr>
          <a:xfrm>
            <a:off x="5577838" y="731520"/>
            <a:ext cx="8549641" cy="1143000"/>
          </a:xfrm>
        </p:spPr>
        <p:txBody>
          <a:bodyPr/>
          <a:lstStyle/>
          <a:p>
            <a:r>
              <a:rPr lang="it-IT"/>
              <a:t>Fare clic per modificare lo stile del titolo dello schema</a:t>
            </a:r>
            <a:endParaRPr lang="en-US"/>
          </a:p>
        </p:txBody>
      </p:sp>
      <p:sp>
        <p:nvSpPr>
          <p:cNvPr id="10" name="Footer Placeholder 4">
            <a:extLst>
              <a:ext uri="{FF2B5EF4-FFF2-40B4-BE49-F238E27FC236}">
                <a16:creationId xmlns:a16="http://schemas.microsoft.com/office/drawing/2014/main" id="{44BBC53A-A2A6-496E-9BB9-1EF695A82ABB}"/>
              </a:ext>
            </a:extLst>
          </p:cNvPr>
          <p:cNvSpPr txBox="1">
            <a:spLocks/>
          </p:cNvSpPr>
          <p:nvPr userDrawn="1"/>
        </p:nvSpPr>
        <p:spPr>
          <a:xfrm>
            <a:off x="5577838" y="7826838"/>
            <a:ext cx="7680960" cy="142646"/>
          </a:xfrm>
          <a:prstGeom prst="rect">
            <a:avLst/>
          </a:prstGeom>
        </p:spPr>
        <p:txBody>
          <a:bodyPr vert="horz" lIns="0" tIns="0" rIns="0" bIns="0" rtlCol="0" anchor="b">
            <a:noAutofit/>
          </a:bodyPr>
          <a:lstStyle>
            <a:defPPr>
              <a:defRPr lang="en-US"/>
            </a:defPPr>
            <a:lvl1pPr marL="0" algn="l" defTabSz="914400" rtl="0" eaLnBrk="1" latinLnBrk="0" hangingPunct="1">
              <a:defRPr sz="9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80">
                <a:latin typeface="Calibri" panose="020F0502020204030204" pitchFamily="34" charset="0"/>
              </a:rPr>
              <a:t>© 2021 Elanco or its affiliates</a:t>
            </a:r>
          </a:p>
        </p:txBody>
      </p:sp>
    </p:spTree>
    <p:extLst>
      <p:ext uri="{BB962C8B-B14F-4D97-AF65-F5344CB8AC3E}">
        <p14:creationId xmlns:p14="http://schemas.microsoft.com/office/powerpoint/2010/main" val="967482631"/>
      </p:ext>
    </p:extLst>
  </p:cSld>
  <p:clrMapOvr>
    <a:masterClrMapping/>
  </p:clrMapOvr>
  <p:hf hd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icture with Caption 2">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FE92879F-E4E9-44B1-B042-4FE7E98B54A3}"/>
              </a:ext>
            </a:extLst>
          </p:cNvPr>
          <p:cNvSpPr>
            <a:spLocks noGrp="1"/>
          </p:cNvSpPr>
          <p:nvPr>
            <p:ph type="pic" idx="1" hasCustomPrompt="1"/>
          </p:nvPr>
        </p:nvSpPr>
        <p:spPr>
          <a:xfrm>
            <a:off x="2" y="0"/>
            <a:ext cx="5283889" cy="8229600"/>
          </a:xfrm>
          <a:custGeom>
            <a:avLst/>
            <a:gdLst>
              <a:gd name="connsiteX0" fmla="*/ 0 w 4403241"/>
              <a:gd name="connsiteY0" fmla="*/ 0 h 6858000"/>
              <a:gd name="connsiteX1" fmla="*/ 3204344 w 4403241"/>
              <a:gd name="connsiteY1" fmla="*/ 0 h 6858000"/>
              <a:gd name="connsiteX2" fmla="*/ 4403241 w 4403241"/>
              <a:gd name="connsiteY2" fmla="*/ 6858000 h 6858000"/>
              <a:gd name="connsiteX3" fmla="*/ 0 w 440324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03241" h="6858000">
                <a:moveTo>
                  <a:pt x="0" y="0"/>
                </a:moveTo>
                <a:lnTo>
                  <a:pt x="3204344" y="0"/>
                </a:lnTo>
                <a:lnTo>
                  <a:pt x="4403241" y="6858000"/>
                </a:lnTo>
                <a:lnTo>
                  <a:pt x="0" y="6858000"/>
                </a:lnTo>
                <a:close/>
              </a:path>
            </a:pathLst>
          </a:custGeom>
          <a:solidFill>
            <a:schemeClr val="accent6"/>
          </a:solidFill>
        </p:spPr>
        <p:txBody>
          <a:bodyPr wrap="square" lIns="365760" tIns="3200400" anchor="ctr">
            <a:noAutofit/>
          </a:bodyPr>
          <a:lstStyle>
            <a:lvl1pPr marL="0" indent="0">
              <a:buNone/>
              <a:defRPr sz="1920">
                <a:solidFill>
                  <a:schemeClr val="bg1"/>
                </a:solidFill>
              </a:defRPr>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a:t>Click icon to add picture. Send to back if necessary.</a:t>
            </a:r>
          </a:p>
        </p:txBody>
      </p:sp>
      <p:sp>
        <p:nvSpPr>
          <p:cNvPr id="4" name="Text Placeholder 3">
            <a:extLst>
              <a:ext uri="{FF2B5EF4-FFF2-40B4-BE49-F238E27FC236}">
                <a16:creationId xmlns:a16="http://schemas.microsoft.com/office/drawing/2014/main" id="{20BA826E-58DA-4521-BB22-13F070987F98}"/>
              </a:ext>
            </a:extLst>
          </p:cNvPr>
          <p:cNvSpPr>
            <a:spLocks noGrp="1"/>
          </p:cNvSpPr>
          <p:nvPr>
            <p:ph type="body" sz="half" idx="2" hasCustomPrompt="1"/>
          </p:nvPr>
        </p:nvSpPr>
        <p:spPr>
          <a:xfrm>
            <a:off x="5577842" y="2468880"/>
            <a:ext cx="6880859" cy="4434840"/>
          </a:xfrm>
        </p:spPr>
        <p:txBody>
          <a:bodyPr/>
          <a:lstStyle>
            <a:lvl1pPr marL="0" indent="0">
              <a:lnSpc>
                <a:spcPct val="90000"/>
              </a:lnSpc>
              <a:buNone/>
              <a:defRPr sz="3360" b="1" spc="-180" baseline="0">
                <a:solidFill>
                  <a:schemeClr val="tx2"/>
                </a:solidFill>
              </a:defRPr>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r>
              <a:rPr lang="en-US"/>
              <a:t>The placeholder to the right will hold an image. This is a space to add a caption.</a:t>
            </a:r>
          </a:p>
        </p:txBody>
      </p:sp>
      <p:sp>
        <p:nvSpPr>
          <p:cNvPr id="16" name="Date Placeholder 15">
            <a:extLst>
              <a:ext uri="{FF2B5EF4-FFF2-40B4-BE49-F238E27FC236}">
                <a16:creationId xmlns:a16="http://schemas.microsoft.com/office/drawing/2014/main" id="{442D9980-CE40-4F91-B9B3-B4B32B9A1343}"/>
              </a:ext>
            </a:extLst>
          </p:cNvPr>
          <p:cNvSpPr>
            <a:spLocks noGrp="1"/>
          </p:cNvSpPr>
          <p:nvPr>
            <p:ph type="dt" sz="half" idx="10"/>
          </p:nvPr>
        </p:nvSpPr>
        <p:spPr>
          <a:xfrm>
            <a:off x="5577838" y="350902"/>
            <a:ext cx="8547811" cy="142646"/>
          </a:xfrm>
        </p:spPr>
        <p:txBody>
          <a:bodyPr/>
          <a:lstStyle/>
          <a:p>
            <a:r>
              <a:rPr lang="en-US"/>
              <a:t>Enter title via "insert&gt;header and footer&gt;fixed"</a:t>
            </a:r>
          </a:p>
        </p:txBody>
      </p:sp>
      <p:sp>
        <p:nvSpPr>
          <p:cNvPr id="17" name="Footer Placeholder 16">
            <a:extLst>
              <a:ext uri="{FF2B5EF4-FFF2-40B4-BE49-F238E27FC236}">
                <a16:creationId xmlns:a16="http://schemas.microsoft.com/office/drawing/2014/main" id="{A9539FB6-B6B6-4796-8AFE-9F398BE63740}"/>
              </a:ext>
            </a:extLst>
          </p:cNvPr>
          <p:cNvSpPr>
            <a:spLocks noGrp="1"/>
          </p:cNvSpPr>
          <p:nvPr>
            <p:ph type="ftr" sz="quarter" idx="11"/>
          </p:nvPr>
        </p:nvSpPr>
        <p:spPr>
          <a:xfrm>
            <a:off x="5577840" y="7663008"/>
            <a:ext cx="7680960" cy="142646"/>
          </a:xfrm>
        </p:spPr>
        <p:txBody>
          <a:bodyPr/>
          <a:lstStyle/>
          <a:p>
            <a:endParaRPr lang="en-US"/>
          </a:p>
        </p:txBody>
      </p:sp>
      <p:sp>
        <p:nvSpPr>
          <p:cNvPr id="18" name="Slide Number Placeholder 17">
            <a:extLst>
              <a:ext uri="{FF2B5EF4-FFF2-40B4-BE49-F238E27FC236}">
                <a16:creationId xmlns:a16="http://schemas.microsoft.com/office/drawing/2014/main" id="{B713E04A-8BF9-4781-96F6-EAEEB8247B31}"/>
              </a:ext>
            </a:extLst>
          </p:cNvPr>
          <p:cNvSpPr>
            <a:spLocks noGrp="1"/>
          </p:cNvSpPr>
          <p:nvPr>
            <p:ph type="sldNum" sz="quarter" idx="12"/>
          </p:nvPr>
        </p:nvSpPr>
        <p:spPr/>
        <p:txBody>
          <a:bodyPr/>
          <a:lstStyle>
            <a:lvl1pPr>
              <a:defRPr>
                <a:solidFill>
                  <a:schemeClr val="accent6"/>
                </a:solidFill>
              </a:defRPr>
            </a:lvl1pPr>
          </a:lstStyle>
          <a:p>
            <a:fld id="{4737D6AF-2FA5-476A-AF60-7A8CDF2E2DFB}" type="slidenum">
              <a:rPr lang="en-US" smtClean="0"/>
              <a:pPr/>
              <a:t>‹N›</a:t>
            </a:fld>
            <a:endParaRPr lang="en-US"/>
          </a:p>
        </p:txBody>
      </p:sp>
      <p:sp>
        <p:nvSpPr>
          <p:cNvPr id="22" name="Title 21">
            <a:extLst>
              <a:ext uri="{FF2B5EF4-FFF2-40B4-BE49-F238E27FC236}">
                <a16:creationId xmlns:a16="http://schemas.microsoft.com/office/drawing/2014/main" id="{1A3B12F7-59FE-4A90-9B4C-CBDC362939C6}"/>
              </a:ext>
            </a:extLst>
          </p:cNvPr>
          <p:cNvSpPr>
            <a:spLocks noGrp="1"/>
          </p:cNvSpPr>
          <p:nvPr>
            <p:ph type="title"/>
          </p:nvPr>
        </p:nvSpPr>
        <p:spPr>
          <a:xfrm>
            <a:off x="5577838" y="731520"/>
            <a:ext cx="8549641" cy="1143000"/>
          </a:xfrm>
        </p:spPr>
        <p:txBody>
          <a:bodyPr/>
          <a:lstStyle/>
          <a:p>
            <a:r>
              <a:rPr lang="it-IT"/>
              <a:t>Fare clic per modificare lo stile del titolo dello schema</a:t>
            </a:r>
            <a:endParaRPr lang="en-US"/>
          </a:p>
        </p:txBody>
      </p:sp>
      <p:sp>
        <p:nvSpPr>
          <p:cNvPr id="8" name="Text Placeholder 2">
            <a:extLst>
              <a:ext uri="{FF2B5EF4-FFF2-40B4-BE49-F238E27FC236}">
                <a16:creationId xmlns:a16="http://schemas.microsoft.com/office/drawing/2014/main" id="{242BB473-A508-42AD-BE2D-B81601290974}"/>
              </a:ext>
            </a:extLst>
          </p:cNvPr>
          <p:cNvSpPr>
            <a:spLocks noGrp="1"/>
          </p:cNvSpPr>
          <p:nvPr>
            <p:ph type="body" idx="13"/>
          </p:nvPr>
        </p:nvSpPr>
        <p:spPr>
          <a:xfrm>
            <a:off x="5577838" y="512826"/>
            <a:ext cx="8547811" cy="142646"/>
          </a:xfrm>
          <a:noFill/>
        </p:spPr>
        <p:txBody>
          <a:bodyPr anchor="ctr"/>
          <a:lstStyle>
            <a:lvl1pPr marL="0" indent="0" algn="l">
              <a:spcBef>
                <a:spcPts val="0"/>
              </a:spcBef>
              <a:buNone/>
              <a:defRPr sz="1080" b="0" spc="0" baseline="0">
                <a:solidFill>
                  <a:schemeClr val="tx2"/>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it-IT"/>
              <a:t>Fare clic per modificare gli stili del testo dello schema</a:t>
            </a:r>
          </a:p>
        </p:txBody>
      </p:sp>
      <p:sp>
        <p:nvSpPr>
          <p:cNvPr id="9" name="Footer Placeholder 4">
            <a:extLst>
              <a:ext uri="{FF2B5EF4-FFF2-40B4-BE49-F238E27FC236}">
                <a16:creationId xmlns:a16="http://schemas.microsoft.com/office/drawing/2014/main" id="{772A75F6-7BAC-49B1-9506-E35CB41E740E}"/>
              </a:ext>
            </a:extLst>
          </p:cNvPr>
          <p:cNvSpPr txBox="1">
            <a:spLocks/>
          </p:cNvSpPr>
          <p:nvPr userDrawn="1"/>
        </p:nvSpPr>
        <p:spPr>
          <a:xfrm>
            <a:off x="5577838" y="7826838"/>
            <a:ext cx="7680960" cy="142646"/>
          </a:xfrm>
          <a:prstGeom prst="rect">
            <a:avLst/>
          </a:prstGeom>
        </p:spPr>
        <p:txBody>
          <a:bodyPr vert="horz" lIns="0" tIns="0" rIns="0" bIns="0" rtlCol="0" anchor="b">
            <a:noAutofit/>
          </a:bodyPr>
          <a:lstStyle>
            <a:defPPr>
              <a:defRPr lang="en-US"/>
            </a:defPPr>
            <a:lvl1pPr marL="0" algn="l" defTabSz="914400" rtl="0" eaLnBrk="1" latinLnBrk="0" hangingPunct="1">
              <a:defRPr sz="9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80">
                <a:latin typeface="Calibri" panose="020F0502020204030204" pitchFamily="34" charset="0"/>
              </a:rPr>
              <a:t>© 2021 Elanco or its affiliates</a:t>
            </a:r>
          </a:p>
        </p:txBody>
      </p:sp>
    </p:spTree>
    <p:extLst>
      <p:ext uri="{BB962C8B-B14F-4D97-AF65-F5344CB8AC3E}">
        <p14:creationId xmlns:p14="http://schemas.microsoft.com/office/powerpoint/2010/main" val="4058330438"/>
      </p:ext>
    </p:extLst>
  </p:cSld>
  <p:clrMapOvr>
    <a:masterClrMapping/>
  </p:clrMapOvr>
  <p:hf hd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icture with Caption 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2982E8A0-C819-49E3-B507-25C79F9811E2}"/>
              </a:ext>
            </a:extLst>
          </p:cNvPr>
          <p:cNvSpPr>
            <a:spLocks noGrp="1"/>
          </p:cNvSpPr>
          <p:nvPr>
            <p:ph type="pic" idx="1" hasCustomPrompt="1"/>
          </p:nvPr>
        </p:nvSpPr>
        <p:spPr>
          <a:xfrm>
            <a:off x="6123346" y="0"/>
            <a:ext cx="8507054" cy="8229600"/>
          </a:xfrm>
          <a:custGeom>
            <a:avLst/>
            <a:gdLst>
              <a:gd name="connsiteX0" fmla="*/ 0 w 7089212"/>
              <a:gd name="connsiteY0" fmla="*/ 0 h 6858000"/>
              <a:gd name="connsiteX1" fmla="*/ 7089212 w 7089212"/>
              <a:gd name="connsiteY1" fmla="*/ 0 h 6858000"/>
              <a:gd name="connsiteX2" fmla="*/ 7089212 w 7089212"/>
              <a:gd name="connsiteY2" fmla="*/ 6858000 h 6858000"/>
              <a:gd name="connsiteX3" fmla="*/ 1197834 w 7089212"/>
              <a:gd name="connsiteY3" fmla="*/ 6858000 h 6858000"/>
              <a:gd name="connsiteX4" fmla="*/ 0 w 7089212"/>
              <a:gd name="connsiteY4" fmla="*/ 6081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9212" h="6858000">
                <a:moveTo>
                  <a:pt x="0" y="0"/>
                </a:moveTo>
                <a:lnTo>
                  <a:pt x="7089212" y="0"/>
                </a:lnTo>
                <a:lnTo>
                  <a:pt x="7089212" y="6858000"/>
                </a:lnTo>
                <a:lnTo>
                  <a:pt x="1197834" y="6858000"/>
                </a:lnTo>
                <a:lnTo>
                  <a:pt x="0" y="6081"/>
                </a:lnTo>
                <a:close/>
              </a:path>
            </a:pathLst>
          </a:custGeom>
          <a:solidFill>
            <a:schemeClr val="accent6"/>
          </a:solidFill>
        </p:spPr>
        <p:txBody>
          <a:bodyPr wrap="square" lIns="365760">
            <a:noAutofit/>
          </a:bodyPr>
          <a:lstStyle>
            <a:lvl1pPr marL="0" indent="0">
              <a:buNone/>
              <a:defRPr sz="1920">
                <a:solidFill>
                  <a:schemeClr val="bg1"/>
                </a:solidFill>
              </a:defRPr>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a:t>Click icon to add picture. Send to back if necessary.</a:t>
            </a:r>
          </a:p>
        </p:txBody>
      </p:sp>
      <p:sp>
        <p:nvSpPr>
          <p:cNvPr id="4" name="Text Placeholder 3">
            <a:extLst>
              <a:ext uri="{FF2B5EF4-FFF2-40B4-BE49-F238E27FC236}">
                <a16:creationId xmlns:a16="http://schemas.microsoft.com/office/drawing/2014/main" id="{20BA826E-58DA-4521-BB22-13F070987F98}"/>
              </a:ext>
            </a:extLst>
          </p:cNvPr>
          <p:cNvSpPr>
            <a:spLocks noGrp="1"/>
          </p:cNvSpPr>
          <p:nvPr>
            <p:ph type="body" sz="half" idx="2" hasCustomPrompt="1"/>
          </p:nvPr>
        </p:nvSpPr>
        <p:spPr>
          <a:xfrm>
            <a:off x="502920" y="2971800"/>
            <a:ext cx="4663435" cy="2286000"/>
          </a:xfrm>
        </p:spPr>
        <p:txBody>
          <a:bodyPr/>
          <a:lstStyle>
            <a:lvl1pPr marL="0" indent="0">
              <a:lnSpc>
                <a:spcPct val="90000"/>
              </a:lnSpc>
              <a:buNone/>
              <a:defRPr sz="3360" b="1" spc="-180" baseline="0">
                <a:solidFill>
                  <a:schemeClr val="tx2"/>
                </a:solidFill>
              </a:defRPr>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r>
              <a:rPr lang="en-US"/>
              <a:t>The placeholder to the right will hold an image. This is a space to add a caption.</a:t>
            </a:r>
          </a:p>
        </p:txBody>
      </p:sp>
      <p:sp>
        <p:nvSpPr>
          <p:cNvPr id="5" name="Date Placeholder 4">
            <a:extLst>
              <a:ext uri="{FF2B5EF4-FFF2-40B4-BE49-F238E27FC236}">
                <a16:creationId xmlns:a16="http://schemas.microsoft.com/office/drawing/2014/main" id="{9F11B7C6-CAEC-4FD4-9E38-1C04161626F2}"/>
              </a:ext>
            </a:extLst>
          </p:cNvPr>
          <p:cNvSpPr>
            <a:spLocks noGrp="1"/>
          </p:cNvSpPr>
          <p:nvPr>
            <p:ph type="dt" sz="half" idx="10"/>
          </p:nvPr>
        </p:nvSpPr>
        <p:spPr>
          <a:xfrm>
            <a:off x="502915" y="350902"/>
            <a:ext cx="4663440" cy="142646"/>
          </a:xfrm>
        </p:spPr>
        <p:txBody>
          <a:bodyPr/>
          <a:lstStyle/>
          <a:p>
            <a:r>
              <a:rPr lang="en-US"/>
              <a:t>Enter title via "insert&gt;header and footer&gt;fixed"</a:t>
            </a:r>
          </a:p>
        </p:txBody>
      </p:sp>
      <p:sp>
        <p:nvSpPr>
          <p:cNvPr id="6" name="Footer Placeholder 5">
            <a:extLst>
              <a:ext uri="{FF2B5EF4-FFF2-40B4-BE49-F238E27FC236}">
                <a16:creationId xmlns:a16="http://schemas.microsoft.com/office/drawing/2014/main" id="{8A642197-7A20-479A-9154-7D8778FCE7C7}"/>
              </a:ext>
            </a:extLst>
          </p:cNvPr>
          <p:cNvSpPr>
            <a:spLocks noGrp="1"/>
          </p:cNvSpPr>
          <p:nvPr>
            <p:ph type="ftr" sz="quarter" idx="11"/>
          </p:nvPr>
        </p:nvSpPr>
        <p:spPr>
          <a:xfrm>
            <a:off x="502918" y="7663008"/>
            <a:ext cx="5760720" cy="142646"/>
          </a:xfrm>
        </p:spPr>
        <p:txBody>
          <a:bodyPr/>
          <a:lstStyle/>
          <a:p>
            <a:endParaRPr lang="en-US"/>
          </a:p>
        </p:txBody>
      </p:sp>
      <p:sp>
        <p:nvSpPr>
          <p:cNvPr id="7" name="Slide Number Placeholder 6">
            <a:extLst>
              <a:ext uri="{FF2B5EF4-FFF2-40B4-BE49-F238E27FC236}">
                <a16:creationId xmlns:a16="http://schemas.microsoft.com/office/drawing/2014/main" id="{1424919E-98BB-455D-B614-06B50227CC43}"/>
              </a:ext>
            </a:extLst>
          </p:cNvPr>
          <p:cNvSpPr>
            <a:spLocks noGrp="1"/>
          </p:cNvSpPr>
          <p:nvPr>
            <p:ph type="sldNum" sz="quarter" idx="12"/>
          </p:nvPr>
        </p:nvSpPr>
        <p:spPr/>
        <p:txBody>
          <a:bodyPr/>
          <a:lstStyle/>
          <a:p>
            <a:fld id="{4737D6AF-2FA5-476A-AF60-7A8CDF2E2DFB}" type="slidenum">
              <a:rPr lang="en-US" smtClean="0"/>
              <a:pPr/>
              <a:t>‹N›</a:t>
            </a:fld>
            <a:endParaRPr lang="en-US"/>
          </a:p>
        </p:txBody>
      </p:sp>
      <p:sp>
        <p:nvSpPr>
          <p:cNvPr id="2" name="Title 1">
            <a:extLst>
              <a:ext uri="{FF2B5EF4-FFF2-40B4-BE49-F238E27FC236}">
                <a16:creationId xmlns:a16="http://schemas.microsoft.com/office/drawing/2014/main" id="{D812D5E9-AE27-4988-932A-FE27D5740055}"/>
              </a:ext>
            </a:extLst>
          </p:cNvPr>
          <p:cNvSpPr>
            <a:spLocks noGrp="1"/>
          </p:cNvSpPr>
          <p:nvPr>
            <p:ph type="title"/>
          </p:nvPr>
        </p:nvSpPr>
        <p:spPr>
          <a:xfrm>
            <a:off x="502918" y="731520"/>
            <a:ext cx="4663440" cy="1143000"/>
          </a:xfrm>
        </p:spPr>
        <p:txBody>
          <a:bodyPr/>
          <a:lstStyle/>
          <a:p>
            <a:r>
              <a:rPr lang="it-IT"/>
              <a:t>Fare clic per modificare lo stile del titolo dello schema</a:t>
            </a:r>
            <a:endParaRPr lang="en-US"/>
          </a:p>
        </p:txBody>
      </p:sp>
      <p:sp>
        <p:nvSpPr>
          <p:cNvPr id="14" name="Text Placeholder 18">
            <a:extLst>
              <a:ext uri="{FF2B5EF4-FFF2-40B4-BE49-F238E27FC236}">
                <a16:creationId xmlns:a16="http://schemas.microsoft.com/office/drawing/2014/main" id="{060B369B-D427-440C-8318-5DA1B626A501}"/>
              </a:ext>
            </a:extLst>
          </p:cNvPr>
          <p:cNvSpPr>
            <a:spLocks noGrp="1"/>
          </p:cNvSpPr>
          <p:nvPr>
            <p:ph type="body" sz="quarter" idx="18" hasCustomPrompt="1"/>
          </p:nvPr>
        </p:nvSpPr>
        <p:spPr>
          <a:xfrm>
            <a:off x="13522147" y="7305676"/>
            <a:ext cx="1108253" cy="548640"/>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720"/>
            </a:lvl1pPr>
            <a:lvl2pPr marL="280034" indent="0">
              <a:buNone/>
              <a:defRPr sz="720"/>
            </a:lvl2pPr>
            <a:lvl3pPr marL="548640" indent="0">
              <a:buNone/>
              <a:defRPr sz="720"/>
            </a:lvl3pPr>
            <a:lvl4pPr marL="828674" indent="0">
              <a:buNone/>
              <a:defRPr sz="720"/>
            </a:lvl4pPr>
            <a:lvl5pPr marL="1097280" indent="0">
              <a:buNone/>
              <a:defRPr sz="720"/>
            </a:lvl5pPr>
          </a:lstStyle>
          <a:p>
            <a:pPr lvl="0"/>
            <a:r>
              <a:rPr lang="en-US"/>
              <a:t> </a:t>
            </a:r>
          </a:p>
        </p:txBody>
      </p:sp>
      <p:sp>
        <p:nvSpPr>
          <p:cNvPr id="15" name="Text Placeholder 2">
            <a:extLst>
              <a:ext uri="{FF2B5EF4-FFF2-40B4-BE49-F238E27FC236}">
                <a16:creationId xmlns:a16="http://schemas.microsoft.com/office/drawing/2014/main" id="{FD26D29D-F435-45A5-B638-99B3BCAF1591}"/>
              </a:ext>
            </a:extLst>
          </p:cNvPr>
          <p:cNvSpPr>
            <a:spLocks noGrp="1"/>
          </p:cNvSpPr>
          <p:nvPr>
            <p:ph type="body" idx="13"/>
          </p:nvPr>
        </p:nvSpPr>
        <p:spPr>
          <a:xfrm>
            <a:off x="502920" y="512826"/>
            <a:ext cx="4663440" cy="142646"/>
          </a:xfrm>
          <a:noFill/>
        </p:spPr>
        <p:txBody>
          <a:bodyPr anchor="ctr"/>
          <a:lstStyle>
            <a:lvl1pPr marL="0" indent="0" algn="l">
              <a:spcBef>
                <a:spcPts val="0"/>
              </a:spcBef>
              <a:buNone/>
              <a:defRPr sz="1080" b="0" spc="0" baseline="0">
                <a:solidFill>
                  <a:schemeClr val="tx2"/>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it-IT"/>
              <a:t>Fare clic per modificare gli stili del testo dello schema</a:t>
            </a:r>
          </a:p>
        </p:txBody>
      </p:sp>
    </p:spTree>
    <p:extLst>
      <p:ext uri="{BB962C8B-B14F-4D97-AF65-F5344CB8AC3E}">
        <p14:creationId xmlns:p14="http://schemas.microsoft.com/office/powerpoint/2010/main" val="1597476519"/>
      </p:ext>
    </p:extLst>
  </p:cSld>
  <p:clrMapOvr>
    <a:masterClrMapping/>
  </p:clrMapOvr>
  <p:hf hd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5F9B59CB-3746-4391-A097-3AAB4A7F9142}"/>
              </a:ext>
            </a:extLst>
          </p:cNvPr>
          <p:cNvSpPr>
            <a:spLocks noGrp="1"/>
          </p:cNvSpPr>
          <p:nvPr>
            <p:ph type="pic" idx="1" hasCustomPrompt="1"/>
          </p:nvPr>
        </p:nvSpPr>
        <p:spPr>
          <a:xfrm>
            <a:off x="0" y="0"/>
            <a:ext cx="14630400" cy="8229600"/>
          </a:xfrm>
          <a:prstGeom prst="rect">
            <a:avLst/>
          </a:prstGeom>
          <a:solidFill>
            <a:schemeClr val="accent6"/>
          </a:solidFill>
        </p:spPr>
        <p:txBody>
          <a:bodyPr wrap="square" lIns="365760" anchor="ctr">
            <a:noAutofit/>
          </a:bodyPr>
          <a:lstStyle>
            <a:lvl1pPr marL="0" indent="0">
              <a:buNone/>
              <a:defRPr sz="1920">
                <a:solidFill>
                  <a:schemeClr val="bg1"/>
                </a:solidFill>
              </a:defRPr>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a:t>Click icon to add picture. Send to back if necessary.</a:t>
            </a:r>
          </a:p>
        </p:txBody>
      </p:sp>
      <p:sp>
        <p:nvSpPr>
          <p:cNvPr id="8" name="Text Placeholder 18">
            <a:extLst>
              <a:ext uri="{FF2B5EF4-FFF2-40B4-BE49-F238E27FC236}">
                <a16:creationId xmlns:a16="http://schemas.microsoft.com/office/drawing/2014/main" id="{D5BA1FBB-45F5-4629-930E-6D0D5C7FC1CC}"/>
              </a:ext>
            </a:extLst>
          </p:cNvPr>
          <p:cNvSpPr>
            <a:spLocks noGrp="1"/>
          </p:cNvSpPr>
          <p:nvPr>
            <p:ph type="body" sz="quarter" idx="18" hasCustomPrompt="1"/>
          </p:nvPr>
        </p:nvSpPr>
        <p:spPr>
          <a:xfrm>
            <a:off x="13522147" y="7305676"/>
            <a:ext cx="1108253" cy="548640"/>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720"/>
            </a:lvl1pPr>
            <a:lvl2pPr marL="280034" indent="0">
              <a:buNone/>
              <a:defRPr sz="720"/>
            </a:lvl2pPr>
            <a:lvl3pPr marL="548640" indent="0">
              <a:buNone/>
              <a:defRPr sz="720"/>
            </a:lvl3pPr>
            <a:lvl4pPr marL="828674" indent="0">
              <a:buNone/>
              <a:defRPr sz="720"/>
            </a:lvl4pPr>
            <a:lvl5pPr marL="1097280" indent="0">
              <a:buNone/>
              <a:defRPr sz="720"/>
            </a:lvl5pPr>
          </a:lstStyle>
          <a:p>
            <a:pPr lvl="0"/>
            <a:r>
              <a:rPr lang="en-US"/>
              <a:t> </a:t>
            </a:r>
          </a:p>
        </p:txBody>
      </p:sp>
      <p:sp>
        <p:nvSpPr>
          <p:cNvPr id="5" name="Date Placeholder 4">
            <a:extLst>
              <a:ext uri="{FF2B5EF4-FFF2-40B4-BE49-F238E27FC236}">
                <a16:creationId xmlns:a16="http://schemas.microsoft.com/office/drawing/2014/main" id="{4CD4B13D-FDED-4EAD-BBEA-122CA069AE5B}"/>
              </a:ext>
            </a:extLst>
          </p:cNvPr>
          <p:cNvSpPr>
            <a:spLocks noGrp="1"/>
          </p:cNvSpPr>
          <p:nvPr>
            <p:ph type="dt" sz="half" idx="19"/>
          </p:nvPr>
        </p:nvSpPr>
        <p:spPr/>
        <p:txBody>
          <a:bodyPr/>
          <a:lstStyle>
            <a:lvl1pPr>
              <a:defRPr>
                <a:solidFill>
                  <a:schemeClr val="bg1"/>
                </a:solidFill>
              </a:defRPr>
            </a:lvl1pPr>
          </a:lstStyle>
          <a:p>
            <a:r>
              <a:rPr lang="en-US"/>
              <a:t>Enter title via "insert&gt;header and footer&gt;fixed"</a:t>
            </a:r>
          </a:p>
        </p:txBody>
      </p:sp>
      <p:sp>
        <p:nvSpPr>
          <p:cNvPr id="6" name="Footer Placeholder 5">
            <a:extLst>
              <a:ext uri="{FF2B5EF4-FFF2-40B4-BE49-F238E27FC236}">
                <a16:creationId xmlns:a16="http://schemas.microsoft.com/office/drawing/2014/main" id="{B4A209DC-A4F9-4C2D-A838-4A2C54CE7140}"/>
              </a:ext>
            </a:extLst>
          </p:cNvPr>
          <p:cNvSpPr>
            <a:spLocks noGrp="1"/>
          </p:cNvSpPr>
          <p:nvPr>
            <p:ph type="ftr" sz="quarter" idx="20"/>
          </p:nvPr>
        </p:nvSpPr>
        <p:spPr/>
        <p:txBody>
          <a:bodyPr/>
          <a:lstStyle>
            <a:lvl1pPr>
              <a:defRPr>
                <a:solidFill>
                  <a:schemeClr val="bg1"/>
                </a:solidFill>
              </a:defRPr>
            </a:lvl1pPr>
          </a:lstStyle>
          <a:p>
            <a:endParaRPr lang="en-US"/>
          </a:p>
        </p:txBody>
      </p:sp>
      <p:sp>
        <p:nvSpPr>
          <p:cNvPr id="9" name="Slide Number Placeholder 8">
            <a:extLst>
              <a:ext uri="{FF2B5EF4-FFF2-40B4-BE49-F238E27FC236}">
                <a16:creationId xmlns:a16="http://schemas.microsoft.com/office/drawing/2014/main" id="{72F632E0-88F6-450F-AC97-23E174F943FA}"/>
              </a:ext>
            </a:extLst>
          </p:cNvPr>
          <p:cNvSpPr>
            <a:spLocks noGrp="1"/>
          </p:cNvSpPr>
          <p:nvPr>
            <p:ph type="sldNum" sz="quarter" idx="21"/>
          </p:nvPr>
        </p:nvSpPr>
        <p:spPr/>
        <p:txBody>
          <a:bodyPr/>
          <a:lstStyle>
            <a:lvl1pPr>
              <a:defRPr>
                <a:solidFill>
                  <a:schemeClr val="bg1"/>
                </a:solidFill>
              </a:defRPr>
            </a:lvl1pPr>
          </a:lstStyle>
          <a:p>
            <a:fld id="{4737D6AF-2FA5-476A-AF60-7A8CDF2E2DFB}" type="slidenum">
              <a:rPr lang="en-US" smtClean="0"/>
              <a:pPr/>
              <a:t>‹N›</a:t>
            </a:fld>
            <a:endParaRPr lang="en-US"/>
          </a:p>
        </p:txBody>
      </p:sp>
      <p:sp>
        <p:nvSpPr>
          <p:cNvPr id="12" name="Text Placeholder 2">
            <a:extLst>
              <a:ext uri="{FF2B5EF4-FFF2-40B4-BE49-F238E27FC236}">
                <a16:creationId xmlns:a16="http://schemas.microsoft.com/office/drawing/2014/main" id="{C416F835-ADAF-472B-90D9-E8155296FBB3}"/>
              </a:ext>
            </a:extLst>
          </p:cNvPr>
          <p:cNvSpPr>
            <a:spLocks noGrp="1"/>
          </p:cNvSpPr>
          <p:nvPr>
            <p:ph type="body" idx="13"/>
          </p:nvPr>
        </p:nvSpPr>
        <p:spPr>
          <a:xfrm>
            <a:off x="502920" y="512826"/>
            <a:ext cx="13628218" cy="142646"/>
          </a:xfrm>
          <a:noFill/>
        </p:spPr>
        <p:txBody>
          <a:bodyPr anchor="ctr"/>
          <a:lstStyle>
            <a:lvl1pPr marL="0" indent="0" algn="l">
              <a:spcBef>
                <a:spcPts val="0"/>
              </a:spcBef>
              <a:buNone/>
              <a:defRPr sz="1080" b="0" spc="0" baseline="0">
                <a:solidFill>
                  <a:schemeClr val="bg1"/>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it-IT"/>
              <a:t>Fare clic per modificare gli stili del testo dello schema</a:t>
            </a:r>
          </a:p>
        </p:txBody>
      </p:sp>
      <p:sp>
        <p:nvSpPr>
          <p:cNvPr id="11" name="Text Placeholder 5">
            <a:extLst>
              <a:ext uri="{FF2B5EF4-FFF2-40B4-BE49-F238E27FC236}">
                <a16:creationId xmlns:a16="http://schemas.microsoft.com/office/drawing/2014/main" id="{13EF9944-441A-4F03-A5E1-9C4ACA951448}"/>
              </a:ext>
            </a:extLst>
          </p:cNvPr>
          <p:cNvSpPr>
            <a:spLocks noGrp="1"/>
          </p:cNvSpPr>
          <p:nvPr>
            <p:ph type="body" sz="quarter" idx="22"/>
          </p:nvPr>
        </p:nvSpPr>
        <p:spPr>
          <a:xfrm>
            <a:off x="418962" y="7765749"/>
            <a:ext cx="2340865" cy="292498"/>
          </a:xfrm>
          <a:blipFill dpi="0" rotWithShape="1">
            <a:blip r:embed="rId3" cstate="email">
              <a:extLst>
                <a:ext uri="{28A0092B-C50C-407E-A947-70E740481C1C}">
                  <a14:useLocalDpi xmlns:a14="http://schemas.microsoft.com/office/drawing/2010/main"/>
                </a:ext>
              </a:extLst>
            </a:blip>
            <a:srcRect/>
            <a:stretch>
              <a:fillRect/>
            </a:stretch>
          </a:blipFill>
        </p:spPr>
        <p:txBody>
          <a:bodyPr/>
          <a:lstStyle>
            <a:lvl1pPr marL="0" indent="0">
              <a:buNone/>
              <a:defRPr sz="960">
                <a:noFill/>
              </a:defRPr>
            </a:lvl1pPr>
          </a:lstStyle>
          <a:p>
            <a:pPr lvl="0"/>
            <a:r>
              <a:rPr lang="it-IT"/>
              <a:t>Fare clic per modificare gli stili del testo dello schema</a:t>
            </a:r>
          </a:p>
        </p:txBody>
      </p:sp>
    </p:spTree>
    <p:extLst>
      <p:ext uri="{BB962C8B-B14F-4D97-AF65-F5344CB8AC3E}">
        <p14:creationId xmlns:p14="http://schemas.microsoft.com/office/powerpoint/2010/main" val="1588637155"/>
      </p:ext>
    </p:extLst>
  </p:cSld>
  <p:clrMapOvr>
    <a:masterClrMapping/>
  </p:clrMapOvr>
  <p:hf hd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6264AA-3A90-4A68-846D-BB7C007B5797}"/>
              </a:ext>
            </a:extLst>
          </p:cNvPr>
          <p:cNvSpPr/>
          <p:nvPr userDrawn="1"/>
        </p:nvSpPr>
        <p:spPr>
          <a:xfrm>
            <a:off x="1829" y="0"/>
            <a:ext cx="14626742" cy="822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Calibri" panose="020F0502020204030204" pitchFamily="34" charset="0"/>
            </a:endParaRPr>
          </a:p>
        </p:txBody>
      </p:sp>
      <p:sp>
        <p:nvSpPr>
          <p:cNvPr id="6" name="Title 5">
            <a:extLst>
              <a:ext uri="{FF2B5EF4-FFF2-40B4-BE49-F238E27FC236}">
                <a16:creationId xmlns:a16="http://schemas.microsoft.com/office/drawing/2014/main" id="{D8BD3203-7FC8-4D51-83A8-F3D2E49CB71E}"/>
              </a:ext>
            </a:extLst>
          </p:cNvPr>
          <p:cNvSpPr>
            <a:spLocks noGrp="1"/>
          </p:cNvSpPr>
          <p:nvPr>
            <p:ph type="title" hasCustomPrompt="1"/>
          </p:nvPr>
        </p:nvSpPr>
        <p:spPr>
          <a:xfrm>
            <a:off x="502918" y="731520"/>
            <a:ext cx="11953955" cy="6154517"/>
          </a:xfrm>
        </p:spPr>
        <p:txBody>
          <a:bodyPr/>
          <a:lstStyle>
            <a:lvl1pPr>
              <a:lnSpc>
                <a:spcPct val="85000"/>
              </a:lnSpc>
              <a:defRPr sz="5760" b="0">
                <a:solidFill>
                  <a:schemeClr val="bg1"/>
                </a:solidFill>
              </a:defRPr>
            </a:lvl1pPr>
          </a:lstStyle>
          <a:p>
            <a:r>
              <a:rPr lang="en-US"/>
              <a:t>Click to add text</a:t>
            </a:r>
          </a:p>
        </p:txBody>
      </p:sp>
      <p:sp>
        <p:nvSpPr>
          <p:cNvPr id="7" name="Date Placeholder 6">
            <a:extLst>
              <a:ext uri="{FF2B5EF4-FFF2-40B4-BE49-F238E27FC236}">
                <a16:creationId xmlns:a16="http://schemas.microsoft.com/office/drawing/2014/main" id="{F2E6FFC9-38DF-40FC-AE44-CB11CB78C70D}"/>
              </a:ext>
            </a:extLst>
          </p:cNvPr>
          <p:cNvSpPr>
            <a:spLocks noGrp="1"/>
          </p:cNvSpPr>
          <p:nvPr>
            <p:ph type="dt" sz="half" idx="14"/>
          </p:nvPr>
        </p:nvSpPr>
        <p:spPr/>
        <p:txBody>
          <a:bodyPr/>
          <a:lstStyle>
            <a:lvl1pPr>
              <a:defRPr>
                <a:solidFill>
                  <a:schemeClr val="bg1"/>
                </a:solidFill>
              </a:defRPr>
            </a:lvl1pPr>
          </a:lstStyle>
          <a:p>
            <a:r>
              <a:rPr lang="en-US"/>
              <a:t>Enter title via "insert&gt;header and footer&gt;fixed"</a:t>
            </a:r>
          </a:p>
        </p:txBody>
      </p:sp>
      <p:sp>
        <p:nvSpPr>
          <p:cNvPr id="8" name="Footer Placeholder 7">
            <a:extLst>
              <a:ext uri="{FF2B5EF4-FFF2-40B4-BE49-F238E27FC236}">
                <a16:creationId xmlns:a16="http://schemas.microsoft.com/office/drawing/2014/main" id="{C2C17C26-27AE-4F59-BD67-5FC7A28577FF}"/>
              </a:ext>
            </a:extLst>
          </p:cNvPr>
          <p:cNvSpPr>
            <a:spLocks noGrp="1"/>
          </p:cNvSpPr>
          <p:nvPr>
            <p:ph type="ftr" sz="quarter" idx="15"/>
          </p:nvPr>
        </p:nvSpPr>
        <p:spPr/>
        <p:txBody>
          <a:bodyPr/>
          <a:lstStyle/>
          <a:p>
            <a:endParaRPr lang="en-US"/>
          </a:p>
        </p:txBody>
      </p:sp>
      <p:sp>
        <p:nvSpPr>
          <p:cNvPr id="9" name="Slide Number Placeholder 8">
            <a:extLst>
              <a:ext uri="{FF2B5EF4-FFF2-40B4-BE49-F238E27FC236}">
                <a16:creationId xmlns:a16="http://schemas.microsoft.com/office/drawing/2014/main" id="{E08DA4C1-55B3-4C3D-BED5-A7C2107F5BD4}"/>
              </a:ext>
            </a:extLst>
          </p:cNvPr>
          <p:cNvSpPr>
            <a:spLocks noGrp="1"/>
          </p:cNvSpPr>
          <p:nvPr>
            <p:ph type="sldNum" sz="quarter" idx="16"/>
          </p:nvPr>
        </p:nvSpPr>
        <p:spPr/>
        <p:txBody>
          <a:bodyPr/>
          <a:lstStyle/>
          <a:p>
            <a:fld id="{4737D6AF-2FA5-476A-AF60-7A8CDF2E2DFB}" type="slidenum">
              <a:rPr lang="en-US" smtClean="0"/>
              <a:pPr/>
              <a:t>‹N›</a:t>
            </a:fld>
            <a:endParaRPr lang="en-US"/>
          </a:p>
        </p:txBody>
      </p:sp>
      <p:sp>
        <p:nvSpPr>
          <p:cNvPr id="11" name="Text Placeholder 2">
            <a:extLst>
              <a:ext uri="{FF2B5EF4-FFF2-40B4-BE49-F238E27FC236}">
                <a16:creationId xmlns:a16="http://schemas.microsoft.com/office/drawing/2014/main" id="{64793ED0-3F33-4B44-95B5-67B1A5F2BE3C}"/>
              </a:ext>
            </a:extLst>
          </p:cNvPr>
          <p:cNvSpPr>
            <a:spLocks noGrp="1"/>
          </p:cNvSpPr>
          <p:nvPr>
            <p:ph type="body" idx="13"/>
          </p:nvPr>
        </p:nvSpPr>
        <p:spPr>
          <a:xfrm>
            <a:off x="502920" y="512826"/>
            <a:ext cx="13628218" cy="142646"/>
          </a:xfrm>
          <a:noFill/>
        </p:spPr>
        <p:txBody>
          <a:bodyPr anchor="ctr"/>
          <a:lstStyle>
            <a:lvl1pPr marL="0" indent="0" algn="l">
              <a:spcBef>
                <a:spcPts val="0"/>
              </a:spcBef>
              <a:buNone/>
              <a:defRPr sz="1080" b="0" spc="0" baseline="0">
                <a:solidFill>
                  <a:schemeClr val="bg1"/>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it-IT"/>
              <a:t>Fare clic per modificare gli stili del testo dello schema</a:t>
            </a:r>
          </a:p>
        </p:txBody>
      </p:sp>
      <p:pic>
        <p:nvPicPr>
          <p:cNvPr id="10" name="Graphic 9">
            <a:extLst>
              <a:ext uri="{FF2B5EF4-FFF2-40B4-BE49-F238E27FC236}">
                <a16:creationId xmlns:a16="http://schemas.microsoft.com/office/drawing/2014/main" id="{D62D5569-9A9B-4B6D-A005-2DA3BDAC83C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3527023" y="7309983"/>
            <a:ext cx="1103375" cy="544331"/>
          </a:xfrm>
          <a:prstGeom prst="rect">
            <a:avLst/>
          </a:prstGeom>
        </p:spPr>
      </p:pic>
      <p:sp>
        <p:nvSpPr>
          <p:cNvPr id="12" name="Footer Placeholder 4">
            <a:extLst>
              <a:ext uri="{FF2B5EF4-FFF2-40B4-BE49-F238E27FC236}">
                <a16:creationId xmlns:a16="http://schemas.microsoft.com/office/drawing/2014/main" id="{87E6D602-86F2-41F4-AE48-64237DB970E8}"/>
              </a:ext>
            </a:extLst>
          </p:cNvPr>
          <p:cNvSpPr txBox="1">
            <a:spLocks/>
          </p:cNvSpPr>
          <p:nvPr userDrawn="1"/>
        </p:nvSpPr>
        <p:spPr>
          <a:xfrm>
            <a:off x="502918" y="7826838"/>
            <a:ext cx="10287002" cy="142646"/>
          </a:xfrm>
          <a:prstGeom prst="rect">
            <a:avLst/>
          </a:prstGeom>
        </p:spPr>
        <p:txBody>
          <a:bodyPr vert="horz" lIns="0" tIns="0" rIns="0" bIns="0" rtlCol="0" anchor="b">
            <a:noAutofit/>
          </a:bodyPr>
          <a:lstStyle>
            <a:defPPr>
              <a:defRPr lang="en-US"/>
            </a:defPPr>
            <a:lvl1pPr marL="0" algn="l" defTabSz="914400" rtl="0" eaLnBrk="1" latinLnBrk="0" hangingPunct="1">
              <a:defRPr sz="9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80">
                <a:latin typeface="Calibri" panose="020F0502020204030204" pitchFamily="34" charset="0"/>
              </a:rPr>
              <a:t>© 2021 Elanco or its affiliates</a:t>
            </a:r>
          </a:p>
        </p:txBody>
      </p:sp>
    </p:spTree>
    <p:extLst>
      <p:ext uri="{BB962C8B-B14F-4D97-AF65-F5344CB8AC3E}">
        <p14:creationId xmlns:p14="http://schemas.microsoft.com/office/powerpoint/2010/main" val="1076183162"/>
      </p:ext>
    </p:extLst>
  </p:cSld>
  <p:clrMapOvr>
    <a:masterClrMapping/>
  </p:clrMapOvr>
  <p:hf hdr="0" dt="0"/>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blank" preserve="1">
  <p:cSld name="Brand Bumper">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C66E6DC5-C2A8-4E90-9FD0-E789E766666F}"/>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893101" y="1253741"/>
            <a:ext cx="2737298" cy="1350401"/>
          </a:xfrm>
          <a:prstGeom prst="rect">
            <a:avLst/>
          </a:prstGeom>
        </p:spPr>
      </p:pic>
      <p:sp>
        <p:nvSpPr>
          <p:cNvPr id="2" name="Date Placeholder 1">
            <a:extLst>
              <a:ext uri="{FF2B5EF4-FFF2-40B4-BE49-F238E27FC236}">
                <a16:creationId xmlns:a16="http://schemas.microsoft.com/office/drawing/2014/main" id="{7C6491AB-8613-41DF-98E0-B69CF40FBDC9}"/>
              </a:ext>
            </a:extLst>
          </p:cNvPr>
          <p:cNvSpPr>
            <a:spLocks noGrp="1"/>
          </p:cNvSpPr>
          <p:nvPr>
            <p:ph type="dt" sz="half" idx="10"/>
          </p:nvPr>
        </p:nvSpPr>
        <p:spPr/>
        <p:txBody>
          <a:bodyPr/>
          <a:lstStyle/>
          <a:p>
            <a:r>
              <a:rPr lang="en-US"/>
              <a:t>Enter title via "insert&gt;header and footer&gt;fixed"</a:t>
            </a:r>
          </a:p>
        </p:txBody>
      </p:sp>
      <p:sp>
        <p:nvSpPr>
          <p:cNvPr id="6" name="Slide Number Placeholder 9">
            <a:extLst>
              <a:ext uri="{FF2B5EF4-FFF2-40B4-BE49-F238E27FC236}">
                <a16:creationId xmlns:a16="http://schemas.microsoft.com/office/drawing/2014/main" id="{62353C18-5CDE-420F-97F0-36191EFE4E5A}"/>
              </a:ext>
            </a:extLst>
          </p:cNvPr>
          <p:cNvSpPr>
            <a:spLocks noGrp="1"/>
          </p:cNvSpPr>
          <p:nvPr>
            <p:ph type="sldNum" sz="quarter" idx="12"/>
          </p:nvPr>
        </p:nvSpPr>
        <p:spPr>
          <a:xfrm>
            <a:off x="502918" y="7805655"/>
            <a:ext cx="301399" cy="163830"/>
          </a:xfrm>
        </p:spPr>
        <p:txBody>
          <a:bodyPr/>
          <a:lstStyle/>
          <a:p>
            <a:fld id="{4737D6AF-2FA5-476A-AF60-7A8CDF2E2DFB}" type="slidenum">
              <a:rPr lang="en-US" smtClean="0"/>
              <a:pPr/>
              <a:t>‹N›</a:t>
            </a:fld>
            <a:endParaRPr lang="en-US"/>
          </a:p>
        </p:txBody>
      </p:sp>
      <p:sp>
        <p:nvSpPr>
          <p:cNvPr id="7" name="Footer Placeholder 8">
            <a:extLst>
              <a:ext uri="{FF2B5EF4-FFF2-40B4-BE49-F238E27FC236}">
                <a16:creationId xmlns:a16="http://schemas.microsoft.com/office/drawing/2014/main" id="{80F3F8A1-75CA-4B9C-A92D-20618C358CD4}"/>
              </a:ext>
            </a:extLst>
          </p:cNvPr>
          <p:cNvSpPr>
            <a:spLocks noGrp="1"/>
          </p:cNvSpPr>
          <p:nvPr>
            <p:ph type="ftr" sz="quarter" idx="11"/>
          </p:nvPr>
        </p:nvSpPr>
        <p:spPr>
          <a:xfrm>
            <a:off x="7313371" y="7826838"/>
            <a:ext cx="6814109" cy="142646"/>
          </a:xfrm>
        </p:spPr>
        <p:txBody>
          <a:bodyPr/>
          <a:lstStyle>
            <a:lvl1pPr algn="r">
              <a:defRPr>
                <a:solidFill>
                  <a:schemeClr val="accent6"/>
                </a:solidFill>
              </a:defRPr>
            </a:lvl1pPr>
          </a:lstStyle>
          <a:p>
            <a:endParaRPr lang="en-US"/>
          </a:p>
        </p:txBody>
      </p:sp>
    </p:spTree>
    <p:extLst>
      <p:ext uri="{BB962C8B-B14F-4D97-AF65-F5344CB8AC3E}">
        <p14:creationId xmlns:p14="http://schemas.microsoft.com/office/powerpoint/2010/main" val="933327628"/>
      </p:ext>
    </p:extLst>
  </p:cSld>
  <p:clrMapOvr>
    <a:masterClrMapping/>
  </p:clrMapOvr>
  <p:hf hdr="0" dt="0"/>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blank" preserve="1">
  <p:cSld name="Brand Bumper 2">
    <p:spTree>
      <p:nvGrpSpPr>
        <p:cNvPr id="1" name=""/>
        <p:cNvGrpSpPr/>
        <p:nvPr/>
      </p:nvGrpSpPr>
      <p:grpSpPr>
        <a:xfrm>
          <a:off x="0" y="0"/>
          <a:ext cx="0" cy="0"/>
          <a:chOff x="0" y="0"/>
          <a:chExt cx="0" cy="0"/>
        </a:xfrm>
      </p:grpSpPr>
      <p:pic>
        <p:nvPicPr>
          <p:cNvPr id="9" name="Picture Placeholder 4" descr="A black cat on a person's shoulder&#10;&#10;Description automatically generated with low confidence">
            <a:extLst>
              <a:ext uri="{FF2B5EF4-FFF2-40B4-BE49-F238E27FC236}">
                <a16:creationId xmlns:a16="http://schemas.microsoft.com/office/drawing/2014/main" id="{E2749183-DF85-482D-A00A-B1FCA19F98C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122671" y="0"/>
            <a:ext cx="8507730" cy="8229600"/>
          </a:xfrm>
          <a:custGeom>
            <a:avLst/>
            <a:gdLst>
              <a:gd name="connsiteX0" fmla="*/ 0 w 7090275"/>
              <a:gd name="connsiteY0" fmla="*/ 0 h 6858000"/>
              <a:gd name="connsiteX1" fmla="*/ 7090275 w 7090275"/>
              <a:gd name="connsiteY1" fmla="*/ 0 h 6858000"/>
              <a:gd name="connsiteX2" fmla="*/ 7090275 w 7090275"/>
              <a:gd name="connsiteY2" fmla="*/ 6858000 h 6858000"/>
              <a:gd name="connsiteX3" fmla="*/ 1198897 w 70902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090275" h="6858000">
                <a:moveTo>
                  <a:pt x="0" y="0"/>
                </a:moveTo>
                <a:lnTo>
                  <a:pt x="7090275" y="0"/>
                </a:lnTo>
                <a:lnTo>
                  <a:pt x="7090275" y="6858000"/>
                </a:lnTo>
                <a:lnTo>
                  <a:pt x="1198897" y="6858000"/>
                </a:lnTo>
                <a:close/>
              </a:path>
            </a:pathLst>
          </a:custGeom>
          <a:solidFill>
            <a:schemeClr val="accent6"/>
          </a:solidFill>
        </p:spPr>
      </p:pic>
      <p:pic>
        <p:nvPicPr>
          <p:cNvPr id="8" name="Graphic 7">
            <a:extLst>
              <a:ext uri="{FF2B5EF4-FFF2-40B4-BE49-F238E27FC236}">
                <a16:creationId xmlns:a16="http://schemas.microsoft.com/office/drawing/2014/main" id="{BBAF94B9-642C-4197-A928-F49BB654BCC5}"/>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1893099" y="1253741"/>
            <a:ext cx="2737301" cy="1350401"/>
          </a:xfrm>
          <a:prstGeom prst="rect">
            <a:avLst/>
          </a:prstGeom>
        </p:spPr>
      </p:pic>
      <p:sp>
        <p:nvSpPr>
          <p:cNvPr id="2" name="Date Placeholder 1">
            <a:extLst>
              <a:ext uri="{FF2B5EF4-FFF2-40B4-BE49-F238E27FC236}">
                <a16:creationId xmlns:a16="http://schemas.microsoft.com/office/drawing/2014/main" id="{07E0DD1E-20F3-49CE-8AB8-950C36483691}"/>
              </a:ext>
            </a:extLst>
          </p:cNvPr>
          <p:cNvSpPr>
            <a:spLocks noGrp="1"/>
          </p:cNvSpPr>
          <p:nvPr>
            <p:ph type="dt" sz="half" idx="10"/>
          </p:nvPr>
        </p:nvSpPr>
        <p:spPr>
          <a:xfrm>
            <a:off x="502915" y="350902"/>
            <a:ext cx="4937760" cy="142646"/>
          </a:xfrm>
        </p:spPr>
        <p:txBody>
          <a:bodyPr/>
          <a:lstStyle/>
          <a:p>
            <a:r>
              <a:rPr lang="en-US"/>
              <a:t>Enter title via "insert&gt;header and footer&gt;fixed"</a:t>
            </a:r>
          </a:p>
        </p:txBody>
      </p:sp>
      <p:sp>
        <p:nvSpPr>
          <p:cNvPr id="10" name="Footer Placeholder 4">
            <a:extLst>
              <a:ext uri="{FF2B5EF4-FFF2-40B4-BE49-F238E27FC236}">
                <a16:creationId xmlns:a16="http://schemas.microsoft.com/office/drawing/2014/main" id="{1B61066B-FDC7-4C38-9501-266E102F5D51}"/>
              </a:ext>
            </a:extLst>
          </p:cNvPr>
          <p:cNvSpPr>
            <a:spLocks noGrp="1"/>
          </p:cNvSpPr>
          <p:nvPr>
            <p:ph type="ftr" sz="quarter" idx="3"/>
          </p:nvPr>
        </p:nvSpPr>
        <p:spPr>
          <a:xfrm>
            <a:off x="502918" y="7498080"/>
            <a:ext cx="11338562" cy="307574"/>
          </a:xfrm>
          <a:prstGeom prst="rect">
            <a:avLst/>
          </a:prstGeom>
        </p:spPr>
        <p:txBody>
          <a:bodyPr vert="horz" lIns="0" tIns="0" rIns="0" bIns="0" rtlCol="0" anchor="b">
            <a:noAutofit/>
          </a:bodyPr>
          <a:lstStyle>
            <a:lvl1pPr algn="l">
              <a:defRPr sz="1080">
                <a:solidFill>
                  <a:schemeClr val="accent6"/>
                </a:solidFill>
              </a:defRPr>
            </a:lvl1pPr>
          </a:lstStyle>
          <a:p>
            <a:endParaRPr lang="en-US"/>
          </a:p>
        </p:txBody>
      </p:sp>
      <p:sp>
        <p:nvSpPr>
          <p:cNvPr id="13" name="Slide Number Placeholder 5">
            <a:extLst>
              <a:ext uri="{FF2B5EF4-FFF2-40B4-BE49-F238E27FC236}">
                <a16:creationId xmlns:a16="http://schemas.microsoft.com/office/drawing/2014/main" id="{CA7DEC86-8E4F-4736-885D-780FC33CD539}"/>
              </a:ext>
            </a:extLst>
          </p:cNvPr>
          <p:cNvSpPr>
            <a:spLocks noGrp="1"/>
          </p:cNvSpPr>
          <p:nvPr>
            <p:ph type="sldNum" sz="quarter" idx="4"/>
          </p:nvPr>
        </p:nvSpPr>
        <p:spPr>
          <a:xfrm>
            <a:off x="13826081" y="7805655"/>
            <a:ext cx="301399" cy="163830"/>
          </a:xfrm>
          <a:prstGeom prst="rect">
            <a:avLst/>
          </a:prstGeom>
        </p:spPr>
        <p:txBody>
          <a:bodyPr vert="horz" wrap="none" lIns="0" tIns="0" rIns="0" bIns="0" rtlCol="0" anchor="ctr">
            <a:noAutofit/>
          </a:bodyPr>
          <a:lstStyle>
            <a:lvl1pPr algn="r">
              <a:defRPr sz="1080" b="1">
                <a:solidFill>
                  <a:schemeClr val="bg1"/>
                </a:solidFill>
                <a:latin typeface="Calibri" panose="020F0502020204030204" pitchFamily="34" charset="0"/>
              </a:defRPr>
            </a:lvl1pPr>
          </a:lstStyle>
          <a:p>
            <a:fld id="{4737D6AF-2FA5-476A-AF60-7A8CDF2E2DFB}" type="slidenum">
              <a:rPr lang="en-US" smtClean="0"/>
              <a:pPr/>
              <a:t>‹N›</a:t>
            </a:fld>
            <a:endParaRPr lang="en-US"/>
          </a:p>
        </p:txBody>
      </p:sp>
      <p:sp>
        <p:nvSpPr>
          <p:cNvPr id="14" name="Footer Placeholder 4">
            <a:extLst>
              <a:ext uri="{FF2B5EF4-FFF2-40B4-BE49-F238E27FC236}">
                <a16:creationId xmlns:a16="http://schemas.microsoft.com/office/drawing/2014/main" id="{1C09544B-5697-4D48-8CCC-73D9A8B25CCA}"/>
              </a:ext>
            </a:extLst>
          </p:cNvPr>
          <p:cNvSpPr txBox="1">
            <a:spLocks/>
          </p:cNvSpPr>
          <p:nvPr userDrawn="1"/>
        </p:nvSpPr>
        <p:spPr>
          <a:xfrm>
            <a:off x="502918" y="7826838"/>
            <a:ext cx="10287002" cy="142646"/>
          </a:xfrm>
          <a:prstGeom prst="rect">
            <a:avLst/>
          </a:prstGeom>
        </p:spPr>
        <p:txBody>
          <a:bodyPr vert="horz" lIns="0" tIns="0" rIns="0" bIns="0" rtlCol="0" anchor="b">
            <a:noAutofit/>
          </a:bodyPr>
          <a:lstStyle>
            <a:defPPr>
              <a:defRPr lang="en-US"/>
            </a:defPPr>
            <a:lvl1pPr marL="0" algn="l" defTabSz="914400" rtl="0" eaLnBrk="1" latinLnBrk="0" hangingPunct="1">
              <a:defRPr sz="9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80">
                <a:latin typeface="Calibri" panose="020F0502020204030204" pitchFamily="34" charset="0"/>
              </a:rPr>
              <a:t>© 2021 Elanco or its affiliates</a:t>
            </a:r>
          </a:p>
        </p:txBody>
      </p:sp>
    </p:spTree>
    <p:extLst>
      <p:ext uri="{BB962C8B-B14F-4D97-AF65-F5344CB8AC3E}">
        <p14:creationId xmlns:p14="http://schemas.microsoft.com/office/powerpoint/2010/main" val="4146296998"/>
      </p:ext>
    </p:extLst>
  </p:cSld>
  <p:clrMapOvr>
    <a:masterClrMapping/>
  </p:clrMapOvr>
  <p:hf hdr="0" dt="0"/>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blank" preserve="1">
  <p:cSld name="Brand Bumper 3">
    <p:spTree>
      <p:nvGrpSpPr>
        <p:cNvPr id="1" name=""/>
        <p:cNvGrpSpPr/>
        <p:nvPr/>
      </p:nvGrpSpPr>
      <p:grpSpPr>
        <a:xfrm>
          <a:off x="0" y="0"/>
          <a:ext cx="0" cy="0"/>
          <a:chOff x="0" y="0"/>
          <a:chExt cx="0" cy="0"/>
        </a:xfrm>
      </p:grpSpPr>
      <p:pic>
        <p:nvPicPr>
          <p:cNvPr id="7" name="Picture Placeholder 10" descr="A picture containing outdoor&#10;&#10;Description automatically generated">
            <a:extLst>
              <a:ext uri="{FF2B5EF4-FFF2-40B4-BE49-F238E27FC236}">
                <a16:creationId xmlns:a16="http://schemas.microsoft.com/office/drawing/2014/main" id="{8E88B537-D63D-4A28-AD27-260034D1A53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122671" y="0"/>
            <a:ext cx="8507730" cy="8229600"/>
          </a:xfrm>
          <a:custGeom>
            <a:avLst/>
            <a:gdLst>
              <a:gd name="connsiteX0" fmla="*/ 0 w 7090275"/>
              <a:gd name="connsiteY0" fmla="*/ 0 h 6858000"/>
              <a:gd name="connsiteX1" fmla="*/ 7090275 w 7090275"/>
              <a:gd name="connsiteY1" fmla="*/ 0 h 6858000"/>
              <a:gd name="connsiteX2" fmla="*/ 7090275 w 7090275"/>
              <a:gd name="connsiteY2" fmla="*/ 6858000 h 6858000"/>
              <a:gd name="connsiteX3" fmla="*/ 1198897 w 70902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090275" h="6858000">
                <a:moveTo>
                  <a:pt x="0" y="0"/>
                </a:moveTo>
                <a:lnTo>
                  <a:pt x="7090275" y="0"/>
                </a:lnTo>
                <a:lnTo>
                  <a:pt x="7090275" y="6858000"/>
                </a:lnTo>
                <a:lnTo>
                  <a:pt x="1198897" y="6858000"/>
                </a:lnTo>
                <a:close/>
              </a:path>
            </a:pathLst>
          </a:custGeom>
          <a:solidFill>
            <a:schemeClr val="accent6"/>
          </a:solidFill>
        </p:spPr>
      </p:pic>
      <p:pic>
        <p:nvPicPr>
          <p:cNvPr id="8" name="Graphic 7">
            <a:extLst>
              <a:ext uri="{FF2B5EF4-FFF2-40B4-BE49-F238E27FC236}">
                <a16:creationId xmlns:a16="http://schemas.microsoft.com/office/drawing/2014/main" id="{BBAF94B9-642C-4197-A928-F49BB654BCC5}"/>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1893099" y="1253741"/>
            <a:ext cx="2737301" cy="1350401"/>
          </a:xfrm>
          <a:prstGeom prst="rect">
            <a:avLst/>
          </a:prstGeom>
        </p:spPr>
      </p:pic>
      <p:sp>
        <p:nvSpPr>
          <p:cNvPr id="2" name="Date Placeholder 1">
            <a:extLst>
              <a:ext uri="{FF2B5EF4-FFF2-40B4-BE49-F238E27FC236}">
                <a16:creationId xmlns:a16="http://schemas.microsoft.com/office/drawing/2014/main" id="{EBAA36B1-25E9-43DC-9437-DC4A9096EA0A}"/>
              </a:ext>
            </a:extLst>
          </p:cNvPr>
          <p:cNvSpPr>
            <a:spLocks noGrp="1"/>
          </p:cNvSpPr>
          <p:nvPr>
            <p:ph type="dt" sz="half" idx="10"/>
          </p:nvPr>
        </p:nvSpPr>
        <p:spPr>
          <a:xfrm>
            <a:off x="502915" y="350902"/>
            <a:ext cx="4937760" cy="142646"/>
          </a:xfrm>
        </p:spPr>
        <p:txBody>
          <a:bodyPr/>
          <a:lstStyle/>
          <a:p>
            <a:r>
              <a:rPr lang="en-US"/>
              <a:t>Enter title via "insert&gt;header and footer&gt;fixed"</a:t>
            </a:r>
          </a:p>
        </p:txBody>
      </p:sp>
      <p:sp>
        <p:nvSpPr>
          <p:cNvPr id="9" name="Footer Placeholder 4">
            <a:extLst>
              <a:ext uri="{FF2B5EF4-FFF2-40B4-BE49-F238E27FC236}">
                <a16:creationId xmlns:a16="http://schemas.microsoft.com/office/drawing/2014/main" id="{BDDC521D-D7AB-4BA6-A582-CD9E75D5D8A8}"/>
              </a:ext>
            </a:extLst>
          </p:cNvPr>
          <p:cNvSpPr>
            <a:spLocks noGrp="1"/>
          </p:cNvSpPr>
          <p:nvPr>
            <p:ph type="ftr" sz="quarter" idx="3"/>
          </p:nvPr>
        </p:nvSpPr>
        <p:spPr>
          <a:xfrm>
            <a:off x="502918" y="7498080"/>
            <a:ext cx="11338562" cy="307574"/>
          </a:xfrm>
          <a:prstGeom prst="rect">
            <a:avLst/>
          </a:prstGeom>
        </p:spPr>
        <p:txBody>
          <a:bodyPr vert="horz" lIns="0" tIns="0" rIns="0" bIns="0" rtlCol="0" anchor="b">
            <a:noAutofit/>
          </a:bodyPr>
          <a:lstStyle>
            <a:lvl1pPr algn="l">
              <a:defRPr sz="1080">
                <a:solidFill>
                  <a:schemeClr val="accent6"/>
                </a:solidFill>
              </a:defRPr>
            </a:lvl1pPr>
          </a:lstStyle>
          <a:p>
            <a:endParaRPr lang="en-US"/>
          </a:p>
        </p:txBody>
      </p:sp>
      <p:sp>
        <p:nvSpPr>
          <p:cNvPr id="12" name="Slide Number Placeholder 5">
            <a:extLst>
              <a:ext uri="{FF2B5EF4-FFF2-40B4-BE49-F238E27FC236}">
                <a16:creationId xmlns:a16="http://schemas.microsoft.com/office/drawing/2014/main" id="{535AC112-5B92-4CEB-A2C7-D6A9174B8989}"/>
              </a:ext>
            </a:extLst>
          </p:cNvPr>
          <p:cNvSpPr>
            <a:spLocks noGrp="1"/>
          </p:cNvSpPr>
          <p:nvPr>
            <p:ph type="sldNum" sz="quarter" idx="4"/>
          </p:nvPr>
        </p:nvSpPr>
        <p:spPr>
          <a:xfrm>
            <a:off x="13826081" y="7805655"/>
            <a:ext cx="301399" cy="163830"/>
          </a:xfrm>
          <a:prstGeom prst="rect">
            <a:avLst/>
          </a:prstGeom>
        </p:spPr>
        <p:txBody>
          <a:bodyPr vert="horz" wrap="none" lIns="0" tIns="0" rIns="0" bIns="0" rtlCol="0" anchor="ctr">
            <a:noAutofit/>
          </a:bodyPr>
          <a:lstStyle>
            <a:lvl1pPr algn="r">
              <a:defRPr sz="1080" b="1">
                <a:solidFill>
                  <a:schemeClr val="bg1"/>
                </a:solidFill>
                <a:latin typeface="Calibri" panose="020F0502020204030204" pitchFamily="34" charset="0"/>
              </a:defRPr>
            </a:lvl1pPr>
          </a:lstStyle>
          <a:p>
            <a:fld id="{4737D6AF-2FA5-476A-AF60-7A8CDF2E2DFB}" type="slidenum">
              <a:rPr lang="en-US" smtClean="0"/>
              <a:pPr/>
              <a:t>‹N›</a:t>
            </a:fld>
            <a:endParaRPr lang="en-US"/>
          </a:p>
        </p:txBody>
      </p:sp>
      <p:sp>
        <p:nvSpPr>
          <p:cNvPr id="13" name="Footer Placeholder 4">
            <a:extLst>
              <a:ext uri="{FF2B5EF4-FFF2-40B4-BE49-F238E27FC236}">
                <a16:creationId xmlns:a16="http://schemas.microsoft.com/office/drawing/2014/main" id="{F6F33F66-FE44-4434-86FB-B1274C0406DB}"/>
              </a:ext>
            </a:extLst>
          </p:cNvPr>
          <p:cNvSpPr txBox="1">
            <a:spLocks/>
          </p:cNvSpPr>
          <p:nvPr userDrawn="1"/>
        </p:nvSpPr>
        <p:spPr>
          <a:xfrm>
            <a:off x="502918" y="7826838"/>
            <a:ext cx="10287002" cy="142646"/>
          </a:xfrm>
          <a:prstGeom prst="rect">
            <a:avLst/>
          </a:prstGeom>
        </p:spPr>
        <p:txBody>
          <a:bodyPr vert="horz" lIns="0" tIns="0" rIns="0" bIns="0" rtlCol="0" anchor="b">
            <a:noAutofit/>
          </a:bodyPr>
          <a:lstStyle>
            <a:defPPr>
              <a:defRPr lang="en-US"/>
            </a:defPPr>
            <a:lvl1pPr marL="0" algn="l" defTabSz="914400" rtl="0" eaLnBrk="1" latinLnBrk="0" hangingPunct="1">
              <a:defRPr sz="9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80">
                <a:latin typeface="Calibri" panose="020F0502020204030204" pitchFamily="34" charset="0"/>
              </a:rPr>
              <a:t>© 2021 Elanco or its affiliates</a:t>
            </a:r>
          </a:p>
        </p:txBody>
      </p:sp>
    </p:spTree>
    <p:extLst>
      <p:ext uri="{BB962C8B-B14F-4D97-AF65-F5344CB8AC3E}">
        <p14:creationId xmlns:p14="http://schemas.microsoft.com/office/powerpoint/2010/main" val="150438880"/>
      </p:ext>
    </p:extLst>
  </p:cSld>
  <p:clrMapOvr>
    <a:masterClrMapping/>
  </p:clrMapOvr>
  <p:hf hdr="0" dt="0"/>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Brand Bumper 4">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F789AAD9-F294-4F4B-9D29-C6AB2D6D06A6}"/>
              </a:ext>
            </a:extLst>
          </p:cNvPr>
          <p:cNvSpPr>
            <a:spLocks noGrp="1"/>
          </p:cNvSpPr>
          <p:nvPr>
            <p:ph type="pic" idx="15" hasCustomPrompt="1"/>
          </p:nvPr>
        </p:nvSpPr>
        <p:spPr>
          <a:xfrm>
            <a:off x="6122072" y="0"/>
            <a:ext cx="8508330" cy="8229600"/>
          </a:xfrm>
          <a:custGeom>
            <a:avLst/>
            <a:gdLst>
              <a:gd name="connsiteX0" fmla="*/ 0 w 7090275"/>
              <a:gd name="connsiteY0" fmla="*/ 0 h 6858000"/>
              <a:gd name="connsiteX1" fmla="*/ 7090275 w 7090275"/>
              <a:gd name="connsiteY1" fmla="*/ 0 h 6858000"/>
              <a:gd name="connsiteX2" fmla="*/ 7090275 w 7090275"/>
              <a:gd name="connsiteY2" fmla="*/ 6858000 h 6858000"/>
              <a:gd name="connsiteX3" fmla="*/ 1198897 w 70902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090275" h="6858000">
                <a:moveTo>
                  <a:pt x="0" y="0"/>
                </a:moveTo>
                <a:lnTo>
                  <a:pt x="7090275" y="0"/>
                </a:lnTo>
                <a:lnTo>
                  <a:pt x="7090275" y="6858000"/>
                </a:lnTo>
                <a:lnTo>
                  <a:pt x="1198897" y="6858000"/>
                </a:lnTo>
                <a:close/>
              </a:path>
            </a:pathLst>
          </a:custGeom>
          <a:solidFill>
            <a:schemeClr val="accent6"/>
          </a:solidFill>
        </p:spPr>
        <p:txBody>
          <a:bodyPr wrap="square" lIns="365760" anchor="t">
            <a:noAutofit/>
          </a:bodyPr>
          <a:lstStyle>
            <a:lvl1pPr marL="0" indent="0">
              <a:buNone/>
              <a:defRPr sz="1920">
                <a:solidFill>
                  <a:schemeClr val="bg1"/>
                </a:solidFill>
              </a:defRPr>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a:t>Click icon to add picture. Send to back if necessary.</a:t>
            </a:r>
          </a:p>
        </p:txBody>
      </p:sp>
      <p:sp>
        <p:nvSpPr>
          <p:cNvPr id="8" name="Text Placeholder 7">
            <a:extLst>
              <a:ext uri="{FF2B5EF4-FFF2-40B4-BE49-F238E27FC236}">
                <a16:creationId xmlns:a16="http://schemas.microsoft.com/office/drawing/2014/main" id="{D9D9F884-286B-4931-97E8-87D767B25720}"/>
              </a:ext>
            </a:extLst>
          </p:cNvPr>
          <p:cNvSpPr>
            <a:spLocks noGrp="1"/>
          </p:cNvSpPr>
          <p:nvPr>
            <p:ph type="body" sz="quarter" idx="17" hasCustomPrompt="1"/>
          </p:nvPr>
        </p:nvSpPr>
        <p:spPr>
          <a:xfrm>
            <a:off x="11887200" y="1253741"/>
            <a:ext cx="2743200" cy="1349654"/>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720">
                <a:noFill/>
              </a:defRPr>
            </a:lvl1pPr>
            <a:lvl2pPr marL="280034" indent="0">
              <a:buNone/>
              <a:defRPr sz="720"/>
            </a:lvl2pPr>
            <a:lvl3pPr marL="548640" indent="0">
              <a:buNone/>
              <a:defRPr sz="720"/>
            </a:lvl3pPr>
            <a:lvl4pPr marL="828674" indent="0">
              <a:buNone/>
              <a:defRPr sz="720"/>
            </a:lvl4pPr>
            <a:lvl5pPr marL="1097280" indent="0">
              <a:buNone/>
              <a:defRPr sz="720"/>
            </a:lvl5pPr>
          </a:lstStyle>
          <a:p>
            <a:pPr lvl="0"/>
            <a:r>
              <a:rPr lang="en-US"/>
              <a:t> </a:t>
            </a:r>
          </a:p>
        </p:txBody>
      </p:sp>
      <p:sp>
        <p:nvSpPr>
          <p:cNvPr id="2" name="Date Placeholder 1">
            <a:extLst>
              <a:ext uri="{FF2B5EF4-FFF2-40B4-BE49-F238E27FC236}">
                <a16:creationId xmlns:a16="http://schemas.microsoft.com/office/drawing/2014/main" id="{2C10AEB6-6C83-4D81-9365-9DBE0A06874A}"/>
              </a:ext>
            </a:extLst>
          </p:cNvPr>
          <p:cNvSpPr>
            <a:spLocks noGrp="1"/>
          </p:cNvSpPr>
          <p:nvPr>
            <p:ph type="dt" sz="half" idx="18"/>
          </p:nvPr>
        </p:nvSpPr>
        <p:spPr>
          <a:xfrm>
            <a:off x="502915" y="350902"/>
            <a:ext cx="4937760" cy="142646"/>
          </a:xfrm>
        </p:spPr>
        <p:txBody>
          <a:bodyPr/>
          <a:lstStyle/>
          <a:p>
            <a:r>
              <a:rPr lang="en-US"/>
              <a:t>Enter title via "insert&gt;header and footer&gt;fixed"</a:t>
            </a:r>
          </a:p>
        </p:txBody>
      </p:sp>
      <p:sp>
        <p:nvSpPr>
          <p:cNvPr id="13" name="Footer Placeholder 4">
            <a:extLst>
              <a:ext uri="{FF2B5EF4-FFF2-40B4-BE49-F238E27FC236}">
                <a16:creationId xmlns:a16="http://schemas.microsoft.com/office/drawing/2014/main" id="{239820D1-B5F4-4260-9B52-8AF6BA716F02}"/>
              </a:ext>
            </a:extLst>
          </p:cNvPr>
          <p:cNvSpPr>
            <a:spLocks noGrp="1"/>
          </p:cNvSpPr>
          <p:nvPr>
            <p:ph type="ftr" sz="quarter" idx="3"/>
          </p:nvPr>
        </p:nvSpPr>
        <p:spPr>
          <a:xfrm>
            <a:off x="502918" y="7498080"/>
            <a:ext cx="11338562" cy="307574"/>
          </a:xfrm>
          <a:prstGeom prst="rect">
            <a:avLst/>
          </a:prstGeom>
        </p:spPr>
        <p:txBody>
          <a:bodyPr vert="horz" lIns="0" tIns="0" rIns="0" bIns="0" rtlCol="0" anchor="b">
            <a:noAutofit/>
          </a:bodyPr>
          <a:lstStyle>
            <a:lvl1pPr algn="l">
              <a:defRPr sz="1080">
                <a:solidFill>
                  <a:schemeClr val="accent6"/>
                </a:solidFill>
              </a:defRPr>
            </a:lvl1pPr>
          </a:lstStyle>
          <a:p>
            <a:endParaRPr lang="en-US"/>
          </a:p>
        </p:txBody>
      </p:sp>
      <p:sp>
        <p:nvSpPr>
          <p:cNvPr id="14" name="Slide Number Placeholder 5">
            <a:extLst>
              <a:ext uri="{FF2B5EF4-FFF2-40B4-BE49-F238E27FC236}">
                <a16:creationId xmlns:a16="http://schemas.microsoft.com/office/drawing/2014/main" id="{602E6298-43B5-4925-8F0F-B140F05AF916}"/>
              </a:ext>
            </a:extLst>
          </p:cNvPr>
          <p:cNvSpPr>
            <a:spLocks noGrp="1"/>
          </p:cNvSpPr>
          <p:nvPr>
            <p:ph type="sldNum" sz="quarter" idx="4"/>
          </p:nvPr>
        </p:nvSpPr>
        <p:spPr>
          <a:xfrm>
            <a:off x="13826081" y="7805655"/>
            <a:ext cx="301399" cy="163830"/>
          </a:xfrm>
          <a:prstGeom prst="rect">
            <a:avLst/>
          </a:prstGeom>
        </p:spPr>
        <p:txBody>
          <a:bodyPr vert="horz" wrap="none" lIns="0" tIns="0" rIns="0" bIns="0" rtlCol="0" anchor="ctr">
            <a:noAutofit/>
          </a:bodyPr>
          <a:lstStyle>
            <a:lvl1pPr algn="r">
              <a:defRPr sz="1080" b="1">
                <a:solidFill>
                  <a:schemeClr val="bg1"/>
                </a:solidFill>
                <a:latin typeface="Calibri" panose="020F0502020204030204" pitchFamily="34" charset="0"/>
              </a:defRPr>
            </a:lvl1pPr>
          </a:lstStyle>
          <a:p>
            <a:fld id="{4737D6AF-2FA5-476A-AF60-7A8CDF2E2DFB}" type="slidenum">
              <a:rPr lang="en-US" smtClean="0"/>
              <a:pPr/>
              <a:t>‹N›</a:t>
            </a:fld>
            <a:endParaRPr lang="en-US"/>
          </a:p>
        </p:txBody>
      </p:sp>
      <p:sp>
        <p:nvSpPr>
          <p:cNvPr id="15" name="Footer Placeholder 4">
            <a:extLst>
              <a:ext uri="{FF2B5EF4-FFF2-40B4-BE49-F238E27FC236}">
                <a16:creationId xmlns:a16="http://schemas.microsoft.com/office/drawing/2014/main" id="{106A35CB-5F1F-470A-8DC3-5F7565D95936}"/>
              </a:ext>
            </a:extLst>
          </p:cNvPr>
          <p:cNvSpPr txBox="1">
            <a:spLocks/>
          </p:cNvSpPr>
          <p:nvPr userDrawn="1"/>
        </p:nvSpPr>
        <p:spPr>
          <a:xfrm>
            <a:off x="502918" y="7826838"/>
            <a:ext cx="10287002" cy="142646"/>
          </a:xfrm>
          <a:prstGeom prst="rect">
            <a:avLst/>
          </a:prstGeom>
        </p:spPr>
        <p:txBody>
          <a:bodyPr vert="horz" lIns="0" tIns="0" rIns="0" bIns="0" rtlCol="0" anchor="b">
            <a:noAutofit/>
          </a:bodyPr>
          <a:lstStyle>
            <a:defPPr>
              <a:defRPr lang="en-US"/>
            </a:defPPr>
            <a:lvl1pPr marL="0" algn="l" defTabSz="914400" rtl="0" eaLnBrk="1" latinLnBrk="0" hangingPunct="1">
              <a:defRPr sz="9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80">
                <a:latin typeface="Calibri" panose="020F0502020204030204" pitchFamily="34" charset="0"/>
              </a:rPr>
              <a:t>© 2021 Elanco or its affiliates</a:t>
            </a:r>
          </a:p>
        </p:txBody>
      </p:sp>
    </p:spTree>
    <p:extLst>
      <p:ext uri="{BB962C8B-B14F-4D97-AF65-F5344CB8AC3E}">
        <p14:creationId xmlns:p14="http://schemas.microsoft.com/office/powerpoint/2010/main" val="3994309728"/>
      </p:ext>
    </p:extLst>
  </p:cSld>
  <p:clrMapOvr>
    <a:masterClrMapping/>
  </p:clrMapOvr>
  <p:hf hdr="0" dt="0"/>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Picture Coll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20B52A7-1BED-4A1A-A49D-BEA5949E0A50}"/>
              </a:ext>
            </a:extLst>
          </p:cNvPr>
          <p:cNvSpPr>
            <a:spLocks noGrp="1"/>
          </p:cNvSpPr>
          <p:nvPr>
            <p:ph type="pic" idx="1"/>
          </p:nvPr>
        </p:nvSpPr>
        <p:spPr>
          <a:xfrm>
            <a:off x="6123346" y="-3432"/>
            <a:ext cx="8507054" cy="8233032"/>
          </a:xfrm>
          <a:custGeom>
            <a:avLst/>
            <a:gdLst>
              <a:gd name="connsiteX0" fmla="*/ 0 w 7089212"/>
              <a:gd name="connsiteY0" fmla="*/ 0 h 6858000"/>
              <a:gd name="connsiteX1" fmla="*/ 7089212 w 7089212"/>
              <a:gd name="connsiteY1" fmla="*/ 3097 h 6858000"/>
              <a:gd name="connsiteX2" fmla="*/ 7089212 w 7089212"/>
              <a:gd name="connsiteY2" fmla="*/ 6858000 h 6858000"/>
              <a:gd name="connsiteX3" fmla="*/ 1253075 w 7089212"/>
              <a:gd name="connsiteY3" fmla="*/ 6858000 h 6858000"/>
              <a:gd name="connsiteX0" fmla="*/ 0 w 7089212"/>
              <a:gd name="connsiteY0" fmla="*/ 2860 h 6860860"/>
              <a:gd name="connsiteX1" fmla="*/ 7089212 w 7089212"/>
              <a:gd name="connsiteY1" fmla="*/ 0 h 6860860"/>
              <a:gd name="connsiteX2" fmla="*/ 7089212 w 7089212"/>
              <a:gd name="connsiteY2" fmla="*/ 6860860 h 6860860"/>
              <a:gd name="connsiteX3" fmla="*/ 1253075 w 7089212"/>
              <a:gd name="connsiteY3" fmla="*/ 6860860 h 6860860"/>
              <a:gd name="connsiteX4" fmla="*/ 0 w 7089212"/>
              <a:gd name="connsiteY4" fmla="*/ 2860 h 686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9212" h="6860860">
                <a:moveTo>
                  <a:pt x="0" y="2860"/>
                </a:moveTo>
                <a:lnTo>
                  <a:pt x="7089212" y="0"/>
                </a:lnTo>
                <a:lnTo>
                  <a:pt x="7089212" y="6860860"/>
                </a:lnTo>
                <a:lnTo>
                  <a:pt x="1253075" y="6860860"/>
                </a:lnTo>
                <a:lnTo>
                  <a:pt x="0" y="2860"/>
                </a:lnTo>
                <a:close/>
              </a:path>
            </a:pathLst>
          </a:custGeom>
          <a:solidFill>
            <a:schemeClr val="accent6"/>
          </a:solidFill>
        </p:spPr>
        <p:txBody>
          <a:bodyPr wrap="square">
            <a:noAutofit/>
          </a:bodyPr>
          <a:lstStyle>
            <a:lvl1pPr marL="0" indent="0">
              <a:buFont typeface="Arial" panose="020B0604020202020204" pitchFamily="34" charset="0"/>
              <a:buNone/>
              <a:defRPr sz="1920">
                <a:solidFill>
                  <a:schemeClr val="bg1"/>
                </a:solidFill>
              </a:defRPr>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it-IT"/>
              <a:t>Fare clic sull'icona per inserire un'immagine</a:t>
            </a:r>
            <a:endParaRPr lang="en-US"/>
          </a:p>
        </p:txBody>
      </p:sp>
      <p:sp>
        <p:nvSpPr>
          <p:cNvPr id="10" name="Picture Placeholder 9">
            <a:extLst>
              <a:ext uri="{FF2B5EF4-FFF2-40B4-BE49-F238E27FC236}">
                <a16:creationId xmlns:a16="http://schemas.microsoft.com/office/drawing/2014/main" id="{2674B7DF-D527-4893-8B5F-2B99BDA8CB5A}"/>
              </a:ext>
            </a:extLst>
          </p:cNvPr>
          <p:cNvSpPr>
            <a:spLocks noGrp="1"/>
          </p:cNvSpPr>
          <p:nvPr>
            <p:ph type="pic" sz="quarter" idx="10"/>
          </p:nvPr>
        </p:nvSpPr>
        <p:spPr>
          <a:xfrm>
            <a:off x="0" y="0"/>
            <a:ext cx="6659828" cy="2936126"/>
          </a:xfrm>
          <a:custGeom>
            <a:avLst/>
            <a:gdLst>
              <a:gd name="connsiteX0" fmla="*/ 0 w 5549857"/>
              <a:gd name="connsiteY0" fmla="*/ 0 h 2446772"/>
              <a:gd name="connsiteX1" fmla="*/ 4079631 w 5549857"/>
              <a:gd name="connsiteY1" fmla="*/ 0 h 2446772"/>
              <a:gd name="connsiteX2" fmla="*/ 5102789 w 5549857"/>
              <a:gd name="connsiteY2" fmla="*/ 0 h 2446772"/>
              <a:gd name="connsiteX3" fmla="*/ 5549857 w 5549857"/>
              <a:gd name="connsiteY3" fmla="*/ 2446772 h 2446772"/>
              <a:gd name="connsiteX4" fmla="*/ 4079631 w 5549857"/>
              <a:gd name="connsiteY4" fmla="*/ 2446772 h 2446772"/>
              <a:gd name="connsiteX5" fmla="*/ 0 w 5549857"/>
              <a:gd name="connsiteY5" fmla="*/ 2446772 h 244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49857" h="2446772">
                <a:moveTo>
                  <a:pt x="0" y="0"/>
                </a:moveTo>
                <a:lnTo>
                  <a:pt x="4079631" y="0"/>
                </a:lnTo>
                <a:lnTo>
                  <a:pt x="5102789" y="0"/>
                </a:lnTo>
                <a:lnTo>
                  <a:pt x="5549857" y="2446772"/>
                </a:lnTo>
                <a:lnTo>
                  <a:pt x="4079631" y="2446772"/>
                </a:lnTo>
                <a:lnTo>
                  <a:pt x="0" y="2446772"/>
                </a:lnTo>
                <a:close/>
              </a:path>
            </a:pathLst>
          </a:custGeom>
          <a:solidFill>
            <a:schemeClr val="accent6"/>
          </a:solidFill>
        </p:spPr>
        <p:txBody>
          <a:bodyPr vert="horz" wrap="square" lIns="0" tIns="0" rIns="0" bIns="0" rtlCol="0">
            <a:noAutofit/>
          </a:bodyPr>
          <a:lstStyle>
            <a:lvl1pPr marL="0" indent="0">
              <a:buNone/>
              <a:defRPr lang="en-US">
                <a:solidFill>
                  <a:schemeClr val="bg1"/>
                </a:solidFill>
              </a:defRPr>
            </a:lvl1pPr>
          </a:lstStyle>
          <a:p>
            <a:pPr marL="274320" lvl="0" indent="-274320"/>
            <a:r>
              <a:rPr lang="it-IT"/>
              <a:t>Fare clic sull'icona per inserire un'immagine</a:t>
            </a:r>
            <a:endParaRPr lang="en-US"/>
          </a:p>
        </p:txBody>
      </p:sp>
      <p:sp>
        <p:nvSpPr>
          <p:cNvPr id="9" name="Picture Placeholder 8">
            <a:extLst>
              <a:ext uri="{FF2B5EF4-FFF2-40B4-BE49-F238E27FC236}">
                <a16:creationId xmlns:a16="http://schemas.microsoft.com/office/drawing/2014/main" id="{5DD5FB7B-EC2C-4A1B-AF28-26DC4FBF2F6A}"/>
              </a:ext>
            </a:extLst>
          </p:cNvPr>
          <p:cNvSpPr>
            <a:spLocks noGrp="1"/>
          </p:cNvSpPr>
          <p:nvPr>
            <p:ph type="pic" sz="quarter" idx="12"/>
          </p:nvPr>
        </p:nvSpPr>
        <p:spPr>
          <a:xfrm>
            <a:off x="0" y="2936126"/>
            <a:ext cx="2652766" cy="5293474"/>
          </a:xfrm>
          <a:custGeom>
            <a:avLst/>
            <a:gdLst>
              <a:gd name="connsiteX0" fmla="*/ 0 w 2210638"/>
              <a:gd name="connsiteY0" fmla="*/ 0 h 4411228"/>
              <a:gd name="connsiteX1" fmla="*/ 2210638 w 2210638"/>
              <a:gd name="connsiteY1" fmla="*/ 0 h 4411228"/>
              <a:gd name="connsiteX2" fmla="*/ 2210638 w 2210638"/>
              <a:gd name="connsiteY2" fmla="*/ 2009672 h 4411228"/>
              <a:gd name="connsiteX3" fmla="*/ 2210638 w 2210638"/>
              <a:gd name="connsiteY3" fmla="*/ 4411228 h 4411228"/>
              <a:gd name="connsiteX4" fmla="*/ 0 w 2210638"/>
              <a:gd name="connsiteY4" fmla="*/ 4411228 h 4411228"/>
              <a:gd name="connsiteX5" fmla="*/ 0 w 2210638"/>
              <a:gd name="connsiteY5" fmla="*/ 2009672 h 4411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0638" h="4411228">
                <a:moveTo>
                  <a:pt x="0" y="0"/>
                </a:moveTo>
                <a:lnTo>
                  <a:pt x="2210638" y="0"/>
                </a:lnTo>
                <a:lnTo>
                  <a:pt x="2210638" y="2009672"/>
                </a:lnTo>
                <a:lnTo>
                  <a:pt x="2210638" y="4411228"/>
                </a:lnTo>
                <a:lnTo>
                  <a:pt x="0" y="4411228"/>
                </a:lnTo>
                <a:lnTo>
                  <a:pt x="0" y="2009672"/>
                </a:lnTo>
                <a:close/>
              </a:path>
            </a:pathLst>
          </a:custGeom>
          <a:solidFill>
            <a:schemeClr val="accent6"/>
          </a:solidFill>
        </p:spPr>
        <p:txBody>
          <a:bodyPr vert="horz" wrap="square" lIns="0" tIns="0" rIns="0" bIns="0" rtlCol="0">
            <a:noAutofit/>
          </a:bodyPr>
          <a:lstStyle>
            <a:lvl1pPr marL="0" indent="0">
              <a:buNone/>
              <a:defRPr lang="en-US">
                <a:solidFill>
                  <a:schemeClr val="bg1"/>
                </a:solidFill>
              </a:defRPr>
            </a:lvl1pPr>
          </a:lstStyle>
          <a:p>
            <a:pPr marL="274320" lvl="0" indent="-274320"/>
            <a:r>
              <a:rPr lang="it-IT"/>
              <a:t>Fare clic sull'icona per inserire un'immagine</a:t>
            </a:r>
            <a:endParaRPr lang="en-US"/>
          </a:p>
        </p:txBody>
      </p:sp>
      <p:sp>
        <p:nvSpPr>
          <p:cNvPr id="17" name="Picture Placeholder 16">
            <a:extLst>
              <a:ext uri="{FF2B5EF4-FFF2-40B4-BE49-F238E27FC236}">
                <a16:creationId xmlns:a16="http://schemas.microsoft.com/office/drawing/2014/main" id="{0C97D541-538A-4896-A1DD-3C7815B29CAB}"/>
              </a:ext>
            </a:extLst>
          </p:cNvPr>
          <p:cNvSpPr>
            <a:spLocks noGrp="1"/>
          </p:cNvSpPr>
          <p:nvPr>
            <p:ph type="pic" sz="quarter" idx="14"/>
          </p:nvPr>
        </p:nvSpPr>
        <p:spPr>
          <a:xfrm>
            <a:off x="2651699" y="2936126"/>
            <a:ext cx="4975338" cy="5293474"/>
          </a:xfrm>
          <a:custGeom>
            <a:avLst/>
            <a:gdLst>
              <a:gd name="connsiteX0" fmla="*/ 0 w 4146115"/>
              <a:gd name="connsiteY0" fmla="*/ 0 h 4411228"/>
              <a:gd name="connsiteX1" fmla="*/ 3340108 w 4146115"/>
              <a:gd name="connsiteY1" fmla="*/ 0 h 4411228"/>
              <a:gd name="connsiteX2" fmla="*/ 4146115 w 4146115"/>
              <a:gd name="connsiteY2" fmla="*/ 4411228 h 4411228"/>
              <a:gd name="connsiteX3" fmla="*/ 0 w 4146115"/>
              <a:gd name="connsiteY3" fmla="*/ 4411228 h 4411228"/>
            </a:gdLst>
            <a:ahLst/>
            <a:cxnLst>
              <a:cxn ang="0">
                <a:pos x="connsiteX0" y="connsiteY0"/>
              </a:cxn>
              <a:cxn ang="0">
                <a:pos x="connsiteX1" y="connsiteY1"/>
              </a:cxn>
              <a:cxn ang="0">
                <a:pos x="connsiteX2" y="connsiteY2"/>
              </a:cxn>
              <a:cxn ang="0">
                <a:pos x="connsiteX3" y="connsiteY3"/>
              </a:cxn>
            </a:cxnLst>
            <a:rect l="l" t="t" r="r" b="b"/>
            <a:pathLst>
              <a:path w="4146115" h="4411228">
                <a:moveTo>
                  <a:pt x="0" y="0"/>
                </a:moveTo>
                <a:lnTo>
                  <a:pt x="3340108" y="0"/>
                </a:lnTo>
                <a:lnTo>
                  <a:pt x="4146115" y="4411228"/>
                </a:lnTo>
                <a:lnTo>
                  <a:pt x="0" y="4411228"/>
                </a:lnTo>
                <a:close/>
              </a:path>
            </a:pathLst>
          </a:custGeom>
          <a:solidFill>
            <a:schemeClr val="accent6"/>
          </a:solidFill>
        </p:spPr>
        <p:txBody>
          <a:bodyPr vert="horz" wrap="square" lIns="0" tIns="0" rIns="0" bIns="0" rtlCol="0">
            <a:noAutofit/>
          </a:bodyPr>
          <a:lstStyle>
            <a:lvl1pPr marL="0" indent="0">
              <a:buNone/>
              <a:defRPr lang="en-US">
                <a:solidFill>
                  <a:schemeClr val="bg1"/>
                </a:solidFill>
              </a:defRPr>
            </a:lvl1pPr>
          </a:lstStyle>
          <a:p>
            <a:pPr marL="274320" lvl="0" indent="-274320"/>
            <a:r>
              <a:rPr lang="it-IT"/>
              <a:t>Fare clic sull'icona per inserire un'immagine</a:t>
            </a:r>
            <a:endParaRPr lang="en-US"/>
          </a:p>
        </p:txBody>
      </p:sp>
      <p:sp>
        <p:nvSpPr>
          <p:cNvPr id="19" name="Text Placeholder 18">
            <a:extLst>
              <a:ext uri="{FF2B5EF4-FFF2-40B4-BE49-F238E27FC236}">
                <a16:creationId xmlns:a16="http://schemas.microsoft.com/office/drawing/2014/main" id="{472B482E-D3FA-44EE-924E-6BADF1771005}"/>
              </a:ext>
            </a:extLst>
          </p:cNvPr>
          <p:cNvSpPr>
            <a:spLocks noGrp="1"/>
          </p:cNvSpPr>
          <p:nvPr>
            <p:ph type="body" sz="quarter" idx="18" hasCustomPrompt="1"/>
          </p:nvPr>
        </p:nvSpPr>
        <p:spPr>
          <a:xfrm>
            <a:off x="13522147" y="7305676"/>
            <a:ext cx="1108253" cy="548640"/>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720"/>
            </a:lvl1pPr>
            <a:lvl2pPr marL="280034" indent="0">
              <a:buNone/>
              <a:defRPr sz="720"/>
            </a:lvl2pPr>
            <a:lvl3pPr marL="548640" indent="0">
              <a:buNone/>
              <a:defRPr sz="720"/>
            </a:lvl3pPr>
            <a:lvl4pPr marL="828674" indent="0">
              <a:buNone/>
              <a:defRPr sz="720"/>
            </a:lvl4pPr>
            <a:lvl5pPr marL="1097280" indent="0">
              <a:buNone/>
              <a:defRPr sz="720"/>
            </a:lvl5pPr>
          </a:lstStyle>
          <a:p>
            <a:pPr lvl="0"/>
            <a:r>
              <a:rPr lang="en-US"/>
              <a:t> </a:t>
            </a:r>
          </a:p>
        </p:txBody>
      </p:sp>
      <p:sp>
        <p:nvSpPr>
          <p:cNvPr id="3" name="Date Placeholder 2">
            <a:extLst>
              <a:ext uri="{FF2B5EF4-FFF2-40B4-BE49-F238E27FC236}">
                <a16:creationId xmlns:a16="http://schemas.microsoft.com/office/drawing/2014/main" id="{2B40F6DB-37E8-4248-9D66-84F218376ED6}"/>
              </a:ext>
            </a:extLst>
          </p:cNvPr>
          <p:cNvSpPr>
            <a:spLocks noGrp="1"/>
          </p:cNvSpPr>
          <p:nvPr>
            <p:ph type="dt" sz="half" idx="19"/>
          </p:nvPr>
        </p:nvSpPr>
        <p:spPr/>
        <p:txBody>
          <a:bodyPr/>
          <a:lstStyle>
            <a:lvl1pPr>
              <a:defRPr>
                <a:solidFill>
                  <a:schemeClr val="bg1"/>
                </a:solidFill>
              </a:defRPr>
            </a:lvl1pPr>
          </a:lstStyle>
          <a:p>
            <a:r>
              <a:rPr lang="en-US"/>
              <a:t>Enter title via "insert&gt;header and footer&gt;fixed"</a:t>
            </a:r>
          </a:p>
        </p:txBody>
      </p:sp>
      <p:sp>
        <p:nvSpPr>
          <p:cNvPr id="11" name="Text Placeholder 5">
            <a:extLst>
              <a:ext uri="{FF2B5EF4-FFF2-40B4-BE49-F238E27FC236}">
                <a16:creationId xmlns:a16="http://schemas.microsoft.com/office/drawing/2014/main" id="{1F1F611C-0AD7-46C9-85FF-2E1A37F7E21E}"/>
              </a:ext>
            </a:extLst>
          </p:cNvPr>
          <p:cNvSpPr>
            <a:spLocks noGrp="1"/>
          </p:cNvSpPr>
          <p:nvPr>
            <p:ph type="body" sz="quarter" idx="20"/>
          </p:nvPr>
        </p:nvSpPr>
        <p:spPr>
          <a:xfrm>
            <a:off x="418962" y="7765749"/>
            <a:ext cx="2340865" cy="292498"/>
          </a:xfrm>
          <a:blipFill dpi="0" rotWithShape="1">
            <a:blip r:embed="rId3" cstate="email">
              <a:extLst>
                <a:ext uri="{28A0092B-C50C-407E-A947-70E740481C1C}">
                  <a14:useLocalDpi xmlns:a14="http://schemas.microsoft.com/office/drawing/2010/main"/>
                </a:ext>
              </a:extLst>
            </a:blip>
            <a:srcRect/>
            <a:stretch>
              <a:fillRect/>
            </a:stretch>
          </a:blipFill>
        </p:spPr>
        <p:txBody>
          <a:bodyPr/>
          <a:lstStyle>
            <a:lvl1pPr marL="0" indent="0">
              <a:buNone/>
              <a:defRPr sz="960">
                <a:noFill/>
              </a:defRPr>
            </a:lvl1pPr>
          </a:lstStyle>
          <a:p>
            <a:pPr lvl="0"/>
            <a:r>
              <a:rPr lang="it-IT"/>
              <a:t>Fare clic per modificare gli stili del testo dello schema</a:t>
            </a:r>
          </a:p>
        </p:txBody>
      </p:sp>
      <p:sp>
        <p:nvSpPr>
          <p:cNvPr id="12" name="Footer Placeholder 7">
            <a:extLst>
              <a:ext uri="{FF2B5EF4-FFF2-40B4-BE49-F238E27FC236}">
                <a16:creationId xmlns:a16="http://schemas.microsoft.com/office/drawing/2014/main" id="{CDFE42E0-F1A9-477F-868E-5C87345390BB}"/>
              </a:ext>
            </a:extLst>
          </p:cNvPr>
          <p:cNvSpPr>
            <a:spLocks noGrp="1"/>
          </p:cNvSpPr>
          <p:nvPr>
            <p:ph type="ftr" sz="quarter" idx="15"/>
          </p:nvPr>
        </p:nvSpPr>
        <p:spPr>
          <a:xfrm>
            <a:off x="502918" y="7498080"/>
            <a:ext cx="11338562" cy="307574"/>
          </a:xfrm>
        </p:spPr>
        <p:txBody>
          <a:bodyPr/>
          <a:lstStyle>
            <a:lvl1pPr>
              <a:defRPr>
                <a:solidFill>
                  <a:schemeClr val="bg1"/>
                </a:solidFill>
              </a:defRPr>
            </a:lvl1pPr>
          </a:lstStyle>
          <a:p>
            <a:endParaRPr lang="en-US"/>
          </a:p>
        </p:txBody>
      </p:sp>
      <p:sp>
        <p:nvSpPr>
          <p:cNvPr id="13" name="Slide Number Placeholder 8">
            <a:extLst>
              <a:ext uri="{FF2B5EF4-FFF2-40B4-BE49-F238E27FC236}">
                <a16:creationId xmlns:a16="http://schemas.microsoft.com/office/drawing/2014/main" id="{D4B75834-7978-4AD2-9FF1-D534A1215EB0}"/>
              </a:ext>
            </a:extLst>
          </p:cNvPr>
          <p:cNvSpPr>
            <a:spLocks noGrp="1"/>
          </p:cNvSpPr>
          <p:nvPr>
            <p:ph type="sldNum" sz="quarter" idx="16"/>
          </p:nvPr>
        </p:nvSpPr>
        <p:spPr>
          <a:xfrm>
            <a:off x="13111183" y="7805655"/>
            <a:ext cx="301399" cy="163830"/>
          </a:xfrm>
        </p:spPr>
        <p:txBody>
          <a:bodyPr/>
          <a:lstStyle>
            <a:lvl1pPr>
              <a:defRPr>
                <a:solidFill>
                  <a:schemeClr val="bg1"/>
                </a:solidFill>
              </a:defRPr>
            </a:lvl1pPr>
          </a:lstStyle>
          <a:p>
            <a:fld id="{4737D6AF-2FA5-476A-AF60-7A8CDF2E2DFB}" type="slidenum">
              <a:rPr lang="en-US" smtClean="0"/>
              <a:pPr/>
              <a:t>‹N›</a:t>
            </a:fld>
            <a:endParaRPr lang="en-US"/>
          </a:p>
        </p:txBody>
      </p:sp>
    </p:spTree>
    <p:extLst>
      <p:ext uri="{BB962C8B-B14F-4D97-AF65-F5344CB8AC3E}">
        <p14:creationId xmlns:p14="http://schemas.microsoft.com/office/powerpoint/2010/main" val="1529527177"/>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Teal">
    <p:spTree>
      <p:nvGrpSpPr>
        <p:cNvPr id="1" name=""/>
        <p:cNvGrpSpPr/>
        <p:nvPr/>
      </p:nvGrpSpPr>
      <p:grpSpPr>
        <a:xfrm>
          <a:off x="0" y="0"/>
          <a:ext cx="0" cy="0"/>
          <a:chOff x="0" y="0"/>
          <a:chExt cx="0" cy="0"/>
        </a:xfrm>
      </p:grpSpPr>
      <p:pic>
        <p:nvPicPr>
          <p:cNvPr id="2" name="Picture 1" descr="Elanco-ppt-temp_16x9_Dividers_4.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6" name="Slide Number Placeholder 5"/>
          <p:cNvSpPr>
            <a:spLocks noGrp="1"/>
          </p:cNvSpPr>
          <p:nvPr>
            <p:ph type="sldNum" sz="quarter" idx="12"/>
          </p:nvPr>
        </p:nvSpPr>
        <p:spPr>
          <a:xfrm>
            <a:off x="10710768" y="7553647"/>
            <a:ext cx="3413760" cy="438150"/>
          </a:xfrm>
        </p:spPr>
        <p:txBody>
          <a:bodyPr/>
          <a:lstStyle/>
          <a:p>
            <a:fld id="{2694F789-7FE9-B94A-9313-EAF50DBF8890}" type="slidenum">
              <a:rPr lang="en-US" smtClean="0"/>
              <a:t>‹N›</a:t>
            </a:fld>
            <a:endParaRPr lang="en-US"/>
          </a:p>
        </p:txBody>
      </p:sp>
      <p:sp>
        <p:nvSpPr>
          <p:cNvPr id="9" name="Title 1"/>
          <p:cNvSpPr>
            <a:spLocks noGrp="1"/>
          </p:cNvSpPr>
          <p:nvPr>
            <p:ph type="title" hasCustomPrompt="1"/>
          </p:nvPr>
        </p:nvSpPr>
        <p:spPr>
          <a:xfrm>
            <a:off x="780080" y="2506858"/>
            <a:ext cx="7931985" cy="2434601"/>
          </a:xfrm>
        </p:spPr>
        <p:txBody>
          <a:bodyPr anchor="t">
            <a:normAutofit/>
          </a:bodyPr>
          <a:lstStyle>
            <a:lvl1pPr algn="ctr">
              <a:defRPr sz="6000" b="0" cap="none"/>
            </a:lvl1pPr>
          </a:lstStyle>
          <a:p>
            <a:r>
              <a:rPr lang="en-US"/>
              <a:t>Click to edit divider slide title</a:t>
            </a:r>
          </a:p>
        </p:txBody>
      </p:sp>
      <p:sp>
        <p:nvSpPr>
          <p:cNvPr id="10" name="Text Placeholder 2"/>
          <p:cNvSpPr>
            <a:spLocks noGrp="1"/>
          </p:cNvSpPr>
          <p:nvPr>
            <p:ph type="body" idx="1" hasCustomPrompt="1"/>
          </p:nvPr>
        </p:nvSpPr>
        <p:spPr>
          <a:xfrm>
            <a:off x="780080" y="1583040"/>
            <a:ext cx="7931985" cy="923818"/>
          </a:xfrm>
        </p:spPr>
        <p:txBody>
          <a:bodyPr anchor="b">
            <a:normAutofit/>
          </a:bodyPr>
          <a:lstStyle>
            <a:lvl1pPr marL="0" indent="0" algn="ctr">
              <a:buNone/>
              <a:defRPr sz="2200" b="1">
                <a:solidFill>
                  <a:srgbClr val="FFFFFF"/>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a:t>CLICK TO EDIT SUBTITLE</a:t>
            </a:r>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2657" y="7579442"/>
            <a:ext cx="809549" cy="401726"/>
          </a:xfrm>
          <a:prstGeom prst="rect">
            <a:avLst/>
          </a:prstGeom>
        </p:spPr>
      </p:pic>
      <p:sp>
        <p:nvSpPr>
          <p:cNvPr id="8" name="TextBox 7"/>
          <p:cNvSpPr txBox="1"/>
          <p:nvPr userDrawn="1"/>
        </p:nvSpPr>
        <p:spPr>
          <a:xfrm>
            <a:off x="1232206" y="7572667"/>
            <a:ext cx="4489054" cy="400110"/>
          </a:xfrm>
          <a:prstGeom prst="rect">
            <a:avLst/>
          </a:prstGeom>
          <a:noFill/>
        </p:spPr>
        <p:txBody>
          <a:bodyPr wrap="square" rtlCol="0" anchor="ctr">
            <a:spAutoFit/>
          </a:bodyPr>
          <a:ls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1000" kern="1200">
                <a:solidFill>
                  <a:srgbClr val="3D789F"/>
                </a:solidFill>
                <a:effectLst/>
                <a:latin typeface="Calibri" panose="020F0502020204030204" pitchFamily="34" charset="0"/>
                <a:ea typeface="+mn-ea"/>
                <a:cs typeface="Calibri" panose="020F0502020204030204" pitchFamily="34" charset="0"/>
              </a:rPr>
              <a:t>Elanco and the diagonal</a:t>
            </a:r>
            <a:r>
              <a:rPr lang="en-US" sz="1000" kern="1200" baseline="0">
                <a:solidFill>
                  <a:srgbClr val="3D789F"/>
                </a:solidFill>
                <a:effectLst/>
                <a:latin typeface="Calibri" panose="020F0502020204030204" pitchFamily="34" charset="0"/>
                <a:ea typeface="+mn-ea"/>
                <a:cs typeface="Calibri" panose="020F0502020204030204" pitchFamily="34" charset="0"/>
              </a:rPr>
              <a:t> bar logo are trademarks of Elanco or its affiliates</a:t>
            </a:r>
            <a:endParaRPr lang="en-US" sz="1000" kern="1200">
              <a:solidFill>
                <a:srgbClr val="3D789F"/>
              </a:solidFill>
              <a:effectLst/>
              <a:latin typeface="Calibri" panose="020F0502020204030204" pitchFamily="34" charset="0"/>
              <a:ea typeface="+mn-ea"/>
              <a:cs typeface="Calibri" panose="020F0502020204030204" pitchFamily="34" charset="0"/>
            </a:endParaRPr>
          </a:p>
          <a:p>
            <a:r>
              <a:rPr lang="en-US" sz="1000" kern="1200">
                <a:solidFill>
                  <a:srgbClr val="3D789F"/>
                </a:solidFill>
                <a:effectLst/>
                <a:latin typeface="Calibri" panose="020F0502020204030204" pitchFamily="34" charset="0"/>
                <a:ea typeface="+mn-ea"/>
                <a:cs typeface="Calibri" panose="020F0502020204030204" pitchFamily="34" charset="0"/>
              </a:rPr>
              <a:t>©2020 Elanco</a:t>
            </a:r>
          </a:p>
        </p:txBody>
      </p:sp>
    </p:spTree>
    <p:extLst>
      <p:ext uri="{BB962C8B-B14F-4D97-AF65-F5344CB8AC3E}">
        <p14:creationId xmlns:p14="http://schemas.microsoft.com/office/powerpoint/2010/main" val="39385906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End of Layout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36C6AB1-FD7F-4A33-8AAB-AAF2924DEB44}"/>
              </a:ext>
            </a:extLst>
          </p:cNvPr>
          <p:cNvSpPr/>
          <p:nvPr userDrawn="1"/>
        </p:nvSpPr>
        <p:spPr>
          <a:xfrm>
            <a:off x="0" y="0"/>
            <a:ext cx="14630400" cy="822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1520" cap="all" baseline="0">
                <a:latin typeface="Calibri" panose="020F0502020204030204" pitchFamily="34" charset="0"/>
              </a:rPr>
              <a:t>Do not use </a:t>
            </a:r>
            <a:br>
              <a:rPr lang="en-US" sz="11520" cap="all" baseline="0">
                <a:latin typeface="Calibri" panose="020F0502020204030204" pitchFamily="34" charset="0"/>
              </a:rPr>
            </a:br>
            <a:r>
              <a:rPr lang="en-US" sz="11520" cap="all" baseline="0">
                <a:latin typeface="Calibri" panose="020F0502020204030204" pitchFamily="34" charset="0"/>
              </a:rPr>
              <a:t>any layouts </a:t>
            </a:r>
            <a:br>
              <a:rPr lang="en-US" sz="11520" cap="all" baseline="0">
                <a:latin typeface="Calibri" panose="020F0502020204030204" pitchFamily="34" charset="0"/>
              </a:rPr>
            </a:br>
            <a:r>
              <a:rPr lang="en-US" sz="11520" cap="all" baseline="0">
                <a:latin typeface="Calibri" panose="020F0502020204030204" pitchFamily="34" charset="0"/>
              </a:rPr>
              <a:t>past this point</a:t>
            </a:r>
          </a:p>
        </p:txBody>
      </p:sp>
    </p:spTree>
    <p:extLst>
      <p:ext uri="{BB962C8B-B14F-4D97-AF65-F5344CB8AC3E}">
        <p14:creationId xmlns:p14="http://schemas.microsoft.com/office/powerpoint/2010/main" val="55019305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cSld name="Body-dark_blank-Blu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2" name="Title 1"/>
          <p:cNvSpPr>
            <a:spLocks noGrp="1"/>
          </p:cNvSpPr>
          <p:nvPr>
            <p:ph type="title" hasCustomPrompt="1"/>
          </p:nvPr>
        </p:nvSpPr>
        <p:spPr/>
        <p:txBody>
          <a:bodyPr/>
          <a:lstStyle>
            <a:lvl1pPr>
              <a:defRPr>
                <a:solidFill>
                  <a:schemeClr val="bg1"/>
                </a:solidFill>
              </a:defRPr>
            </a:lvl1pPr>
          </a:lstStyle>
          <a:p>
            <a:r>
              <a:rPr lang="en-US"/>
              <a:t>CLICK TO EDIT BODY TITLE (use this page if you need a blank background for imagery)</a:t>
            </a:r>
          </a:p>
        </p:txBody>
      </p:sp>
      <p:sp>
        <p:nvSpPr>
          <p:cNvPr id="3" name="Slide Number Placeholder 2"/>
          <p:cNvSpPr>
            <a:spLocks noGrp="1"/>
          </p:cNvSpPr>
          <p:nvPr>
            <p:ph type="sldNum" sz="quarter" idx="10"/>
          </p:nvPr>
        </p:nvSpPr>
        <p:spPr/>
        <p:txBody>
          <a:bodyPr/>
          <a:lstStyle>
            <a:lvl1pPr>
              <a:defRPr/>
            </a:lvl1pPr>
          </a:lstStyle>
          <a:p>
            <a:fld id="{17FD9226-F898-5242-BCE7-43277A971737}" type="slidenum">
              <a:rPr lang="en-US" smtClean="0"/>
              <a:pPr/>
              <a:t>‹N›</a:t>
            </a:fld>
            <a:endParaRPr lang="en-US"/>
          </a:p>
        </p:txBody>
      </p:sp>
      <p:pic>
        <p:nvPicPr>
          <p:cNvPr id="6" name="Picture 5" descr="elancologo_blue_fla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2656" y="7614606"/>
            <a:ext cx="1092902" cy="406752"/>
          </a:xfrm>
          <a:prstGeom prst="rect">
            <a:avLst/>
          </a:prstGeom>
        </p:spPr>
      </p:pic>
      <p:sp>
        <p:nvSpPr>
          <p:cNvPr id="8" name="TextBox 7"/>
          <p:cNvSpPr txBox="1"/>
          <p:nvPr userDrawn="1"/>
        </p:nvSpPr>
        <p:spPr>
          <a:xfrm>
            <a:off x="1515559" y="7624327"/>
            <a:ext cx="6154258" cy="387798"/>
          </a:xfrm>
          <a:prstGeom prst="rect">
            <a:avLst/>
          </a:prstGeom>
          <a:noFill/>
        </p:spPr>
        <p:txBody>
          <a:bodyPr wrap="square" rtlCol="0" anchor="ctr">
            <a:spAutoFit/>
          </a:bodyPr>
          <a:lstStyle/>
          <a:p>
            <a:pPr algn="l"/>
            <a:r>
              <a:rPr lang="en-US" sz="960" kern="1200">
                <a:solidFill>
                  <a:srgbClr val="3D789F"/>
                </a:solidFill>
                <a:effectLst/>
                <a:latin typeface="Calibri" panose="020F0502020204030204" pitchFamily="34" charset="0"/>
                <a:ea typeface="+mn-ea"/>
                <a:cs typeface="Calibri" panose="020F0502020204030204" pitchFamily="34" charset="0"/>
              </a:rPr>
              <a:t>Elanco and the diagonal bar logo are trademarks of Elanco or its affiliates.</a:t>
            </a:r>
          </a:p>
          <a:p>
            <a:pPr algn="l"/>
            <a:r>
              <a:rPr lang="en-US" sz="960" kern="1200">
                <a:solidFill>
                  <a:srgbClr val="3D789F"/>
                </a:solidFill>
                <a:effectLst/>
                <a:latin typeface="Calibri" panose="020F0502020204030204" pitchFamily="34" charset="0"/>
                <a:ea typeface="+mn-ea"/>
                <a:cs typeface="Calibri" panose="020F0502020204030204" pitchFamily="34" charset="0"/>
              </a:rPr>
              <a:t>©2020 Elanco</a:t>
            </a:r>
          </a:p>
        </p:txBody>
      </p:sp>
    </p:spTree>
    <p:extLst>
      <p:ext uri="{BB962C8B-B14F-4D97-AF65-F5344CB8AC3E}">
        <p14:creationId xmlns:p14="http://schemas.microsoft.com/office/powerpoint/2010/main" val="28510928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cSld name="Body-blank-Blu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4630400" cy="8229600"/>
          </a:xfrm>
          <a:prstGeom prst="rect">
            <a:avLst/>
          </a:prstGeom>
        </p:spPr>
      </p:pic>
      <p:sp>
        <p:nvSpPr>
          <p:cNvPr id="2" name="Title 1"/>
          <p:cNvSpPr>
            <a:spLocks noGrp="1"/>
          </p:cNvSpPr>
          <p:nvPr>
            <p:ph type="title" hasCustomPrompt="1"/>
          </p:nvPr>
        </p:nvSpPr>
        <p:spPr/>
        <p:txBody>
          <a:bodyPr>
            <a:noAutofit/>
          </a:bodyPr>
          <a:lstStyle>
            <a:lvl1pPr>
              <a:defRPr sz="4800"/>
            </a:lvl1pPr>
          </a:lstStyle>
          <a:p>
            <a:r>
              <a:rPr lang="en-US"/>
              <a:t>CLICK TO EDIT BODY TITLE (use this page if you need a blank background for imagery)</a:t>
            </a:r>
          </a:p>
        </p:txBody>
      </p:sp>
      <p:sp>
        <p:nvSpPr>
          <p:cNvPr id="3" name="Slide Number Placeholder 2"/>
          <p:cNvSpPr>
            <a:spLocks noGrp="1"/>
          </p:cNvSpPr>
          <p:nvPr>
            <p:ph type="sldNum" sz="quarter" idx="10"/>
          </p:nvPr>
        </p:nvSpPr>
        <p:spPr/>
        <p:txBody>
          <a:bodyPr/>
          <a:lstStyle/>
          <a:p>
            <a:fld id="{17FD9226-F898-5242-BCE7-43277A971737}" type="slidenum">
              <a:rPr lang="en-US" smtClean="0"/>
              <a:pPr/>
              <a:t>‹N›</a:t>
            </a:fld>
            <a:endParaRPr lang="en-US"/>
          </a:p>
        </p:txBody>
      </p:sp>
      <p:pic>
        <p:nvPicPr>
          <p:cNvPr id="7" name="Picture 6" descr="elancologo_blue_flat.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2658" y="7586386"/>
            <a:ext cx="809549" cy="401726"/>
          </a:xfrm>
          <a:prstGeom prst="rect">
            <a:avLst/>
          </a:prstGeom>
        </p:spPr>
      </p:pic>
      <p:sp>
        <p:nvSpPr>
          <p:cNvPr id="8" name="TextBox 7"/>
          <p:cNvSpPr txBox="1"/>
          <p:nvPr userDrawn="1"/>
        </p:nvSpPr>
        <p:spPr>
          <a:xfrm>
            <a:off x="1232207" y="7572668"/>
            <a:ext cx="4489054" cy="400110"/>
          </a:xfrm>
          <a:prstGeom prst="rect">
            <a:avLst/>
          </a:prstGeom>
          <a:noFill/>
        </p:spPr>
        <p:txBody>
          <a:bodyPr wrap="square" rtlCol="0" anchor="ctr">
            <a:spAutoFit/>
          </a:bodyPr>
          <a:ls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1000" kern="1200">
                <a:solidFill>
                  <a:srgbClr val="3D789F"/>
                </a:solidFill>
                <a:effectLst/>
                <a:latin typeface="Calibri" panose="020F0502020204030204" pitchFamily="34" charset="0"/>
                <a:ea typeface="+mn-ea"/>
                <a:cs typeface="Calibri" panose="020F0502020204030204" pitchFamily="34" charset="0"/>
              </a:rPr>
              <a:t>Elanco and the diagonal</a:t>
            </a:r>
            <a:r>
              <a:rPr lang="en-US" sz="1000" kern="1200" baseline="0">
                <a:solidFill>
                  <a:srgbClr val="3D789F"/>
                </a:solidFill>
                <a:effectLst/>
                <a:latin typeface="Calibri" panose="020F0502020204030204" pitchFamily="34" charset="0"/>
                <a:ea typeface="+mn-ea"/>
                <a:cs typeface="Calibri" panose="020F0502020204030204" pitchFamily="34" charset="0"/>
              </a:rPr>
              <a:t> bar logo are trademarks of Elanco or its affiliates</a:t>
            </a:r>
            <a:endParaRPr lang="en-US" sz="1000" kern="1200">
              <a:solidFill>
                <a:srgbClr val="3D789F"/>
              </a:solidFill>
              <a:effectLst/>
              <a:latin typeface="Calibri" panose="020F0502020204030204" pitchFamily="34" charset="0"/>
              <a:ea typeface="+mn-ea"/>
              <a:cs typeface="Calibri" panose="020F0502020204030204" pitchFamily="34" charset="0"/>
            </a:endParaRPr>
          </a:p>
          <a:p>
            <a:r>
              <a:rPr lang="en-US" sz="1000" kern="1200">
                <a:solidFill>
                  <a:srgbClr val="3D789F"/>
                </a:solidFill>
                <a:effectLst/>
                <a:latin typeface="Calibri" panose="020F0502020204030204" pitchFamily="34" charset="0"/>
                <a:ea typeface="+mn-ea"/>
                <a:cs typeface="Calibri" panose="020F0502020204030204" pitchFamily="34" charset="0"/>
              </a:rPr>
              <a:t>©2020 Elanco</a:t>
            </a:r>
          </a:p>
        </p:txBody>
      </p:sp>
    </p:spTree>
    <p:extLst>
      <p:ext uri="{BB962C8B-B14F-4D97-AF65-F5344CB8AC3E}">
        <p14:creationId xmlns:p14="http://schemas.microsoft.com/office/powerpoint/2010/main" val="131544937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Placeholder 5" descr="A picture containing dog, mammal, wild dog&#10;&#10;Description automatically generated">
            <a:extLst>
              <a:ext uri="{FF2B5EF4-FFF2-40B4-BE49-F238E27FC236}">
                <a16:creationId xmlns:a16="http://schemas.microsoft.com/office/drawing/2014/main" id="{7E5AE028-59AE-4814-932D-B2B9E7B6FF9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4630400" cy="8229600"/>
          </a:xfrm>
          <a:prstGeom prst="rect">
            <a:avLst/>
          </a:prstGeom>
        </p:spPr>
      </p:pic>
      <p:sp>
        <p:nvSpPr>
          <p:cNvPr id="14" name="Freeform: Shape 13">
            <a:extLst>
              <a:ext uri="{FF2B5EF4-FFF2-40B4-BE49-F238E27FC236}">
                <a16:creationId xmlns:a16="http://schemas.microsoft.com/office/drawing/2014/main" id="{E3C20AA5-974B-4C34-9B14-8D288E136EA3}"/>
              </a:ext>
            </a:extLst>
          </p:cNvPr>
          <p:cNvSpPr>
            <a:spLocks noChangeAspect="1"/>
          </p:cNvSpPr>
          <p:nvPr userDrawn="1"/>
        </p:nvSpPr>
        <p:spPr>
          <a:xfrm>
            <a:off x="0" y="1"/>
            <a:ext cx="14626742" cy="2558135"/>
          </a:xfrm>
          <a:custGeom>
            <a:avLst/>
            <a:gdLst>
              <a:gd name="connsiteX0" fmla="*/ 3016800 w 3016799"/>
              <a:gd name="connsiteY0" fmla="*/ 0 h 527621"/>
              <a:gd name="connsiteX1" fmla="*/ 0 w 3016799"/>
              <a:gd name="connsiteY1" fmla="*/ 0 h 527621"/>
              <a:gd name="connsiteX2" fmla="*/ 0 w 3016799"/>
              <a:gd name="connsiteY2" fmla="*/ 527621 h 527621"/>
              <a:gd name="connsiteX3" fmla="*/ 3016800 w 3016799"/>
              <a:gd name="connsiteY3" fmla="*/ 232 h 527621"/>
            </a:gdLst>
            <a:ahLst/>
            <a:cxnLst>
              <a:cxn ang="0">
                <a:pos x="connsiteX0" y="connsiteY0"/>
              </a:cxn>
              <a:cxn ang="0">
                <a:pos x="connsiteX1" y="connsiteY1"/>
              </a:cxn>
              <a:cxn ang="0">
                <a:pos x="connsiteX2" y="connsiteY2"/>
              </a:cxn>
              <a:cxn ang="0">
                <a:pos x="connsiteX3" y="connsiteY3"/>
              </a:cxn>
            </a:cxnLst>
            <a:rect l="l" t="t" r="r" b="b"/>
            <a:pathLst>
              <a:path w="3016799" h="527621">
                <a:moveTo>
                  <a:pt x="3016800" y="0"/>
                </a:moveTo>
                <a:lnTo>
                  <a:pt x="0" y="0"/>
                </a:lnTo>
                <a:lnTo>
                  <a:pt x="0" y="527621"/>
                </a:lnTo>
                <a:lnTo>
                  <a:pt x="3016800" y="232"/>
                </a:lnTo>
                <a:close/>
              </a:path>
            </a:pathLst>
          </a:cu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solidFill>
                <a:schemeClr val="lt1"/>
              </a:solidFill>
              <a:latin typeface="Calibri" panose="020F0502020204030204" pitchFamily="34" charset="0"/>
            </a:endParaRPr>
          </a:p>
        </p:txBody>
      </p:sp>
      <p:pic>
        <p:nvPicPr>
          <p:cNvPr id="15" name="Graphic 14">
            <a:extLst>
              <a:ext uri="{FF2B5EF4-FFF2-40B4-BE49-F238E27FC236}">
                <a16:creationId xmlns:a16="http://schemas.microsoft.com/office/drawing/2014/main" id="{A4691B6C-4908-4DD7-9E41-528AE06D0BB4}"/>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1893100" y="1253743"/>
            <a:ext cx="2737301" cy="1350402"/>
          </a:xfrm>
          <a:prstGeom prst="rect">
            <a:avLst/>
          </a:prstGeom>
        </p:spPr>
      </p:pic>
      <p:sp>
        <p:nvSpPr>
          <p:cNvPr id="2" name="Title 1">
            <a:extLst>
              <a:ext uri="{FF2B5EF4-FFF2-40B4-BE49-F238E27FC236}">
                <a16:creationId xmlns:a16="http://schemas.microsoft.com/office/drawing/2014/main" id="{63336ABC-A68B-47AA-8637-A30E5C19AE60}"/>
              </a:ext>
            </a:extLst>
          </p:cNvPr>
          <p:cNvSpPr>
            <a:spLocks noGrp="1"/>
          </p:cNvSpPr>
          <p:nvPr>
            <p:ph type="ctrTitle" hasCustomPrompt="1"/>
          </p:nvPr>
        </p:nvSpPr>
        <p:spPr>
          <a:xfrm>
            <a:off x="502921" y="731521"/>
            <a:ext cx="6812281" cy="1143000"/>
          </a:xfrm>
        </p:spPr>
        <p:txBody>
          <a:bodyPr anchor="t"/>
          <a:lstStyle>
            <a:lvl1pPr algn="l">
              <a:lnSpc>
                <a:spcPct val="85000"/>
              </a:lnSpc>
              <a:defRPr sz="5760" b="0" spc="-120" baseline="0">
                <a:solidFill>
                  <a:schemeClr val="bg1"/>
                </a:solidFill>
              </a:defRPr>
            </a:lvl1pPr>
          </a:lstStyle>
          <a:p>
            <a:r>
              <a:rPr lang="en-US"/>
              <a:t>Click to add Title</a:t>
            </a:r>
          </a:p>
        </p:txBody>
      </p:sp>
      <p:sp>
        <p:nvSpPr>
          <p:cNvPr id="3" name="Subtitle 2">
            <a:extLst>
              <a:ext uri="{FF2B5EF4-FFF2-40B4-BE49-F238E27FC236}">
                <a16:creationId xmlns:a16="http://schemas.microsoft.com/office/drawing/2014/main" id="{9A3ED149-C23D-40D9-9CE0-C20C9EAC0CF3}"/>
              </a:ext>
            </a:extLst>
          </p:cNvPr>
          <p:cNvSpPr>
            <a:spLocks noGrp="1"/>
          </p:cNvSpPr>
          <p:nvPr>
            <p:ph type="subTitle" idx="1" hasCustomPrompt="1"/>
          </p:nvPr>
        </p:nvSpPr>
        <p:spPr>
          <a:xfrm>
            <a:off x="502921" y="512826"/>
            <a:ext cx="6812281" cy="142646"/>
          </a:xfrm>
        </p:spPr>
        <p:txBody>
          <a:bodyPr anchor="ctr"/>
          <a:lstStyle>
            <a:lvl1pPr marL="0" indent="0" algn="l">
              <a:spcBef>
                <a:spcPts val="0"/>
              </a:spcBef>
              <a:buNone/>
              <a:defRPr sz="1080" b="0" spc="-37" baseline="0">
                <a:solidFill>
                  <a:schemeClr val="bg1"/>
                </a:solidFill>
              </a:defRPr>
            </a:lvl1pPr>
            <a:lvl2pPr marL="548627" indent="0" algn="ctr">
              <a:buNone/>
              <a:defRPr sz="2400"/>
            </a:lvl2pPr>
            <a:lvl3pPr marL="1097252" indent="0" algn="ctr">
              <a:buNone/>
              <a:defRPr sz="2160"/>
            </a:lvl3pPr>
            <a:lvl4pPr marL="1645879" indent="0" algn="ctr">
              <a:buNone/>
              <a:defRPr sz="1920"/>
            </a:lvl4pPr>
            <a:lvl5pPr marL="2194505" indent="0" algn="ctr">
              <a:buNone/>
              <a:defRPr sz="1920"/>
            </a:lvl5pPr>
            <a:lvl6pPr marL="2743132" indent="0" algn="ctr">
              <a:buNone/>
              <a:defRPr sz="1920"/>
            </a:lvl6pPr>
            <a:lvl7pPr marL="3291757" indent="0" algn="ctr">
              <a:buNone/>
              <a:defRPr sz="1920"/>
            </a:lvl7pPr>
            <a:lvl8pPr marL="3840384" indent="0" algn="ctr">
              <a:buNone/>
              <a:defRPr sz="1920"/>
            </a:lvl8pPr>
            <a:lvl9pPr marL="4389011" indent="0" algn="ctr">
              <a:buNone/>
              <a:defRPr sz="1920"/>
            </a:lvl9pPr>
          </a:lstStyle>
          <a:p>
            <a:pPr lvl="0"/>
            <a:r>
              <a:rPr lang="en-US"/>
              <a:t>Click to add Date</a:t>
            </a:r>
          </a:p>
        </p:txBody>
      </p:sp>
      <p:sp>
        <p:nvSpPr>
          <p:cNvPr id="7" name="Date Placeholder 6">
            <a:extLst>
              <a:ext uri="{FF2B5EF4-FFF2-40B4-BE49-F238E27FC236}">
                <a16:creationId xmlns:a16="http://schemas.microsoft.com/office/drawing/2014/main" id="{B6DF1C9F-3F73-4758-BD64-12E6BE1D0A81}"/>
              </a:ext>
            </a:extLst>
          </p:cNvPr>
          <p:cNvSpPr>
            <a:spLocks noGrp="1"/>
          </p:cNvSpPr>
          <p:nvPr>
            <p:ph type="dt" sz="half" idx="10"/>
          </p:nvPr>
        </p:nvSpPr>
        <p:spPr>
          <a:xfrm>
            <a:off x="502915" y="350903"/>
            <a:ext cx="6814109" cy="142646"/>
          </a:xfrm>
        </p:spPr>
        <p:txBody>
          <a:bodyPr/>
          <a:lstStyle>
            <a:lvl1pPr>
              <a:defRPr>
                <a:solidFill>
                  <a:schemeClr val="bg1"/>
                </a:solidFill>
              </a:defRPr>
            </a:lvl1pPr>
          </a:lstStyle>
          <a:p>
            <a:endParaRPr lang="en-US"/>
          </a:p>
        </p:txBody>
      </p:sp>
      <p:sp>
        <p:nvSpPr>
          <p:cNvPr id="10" name="Footer Placeholder 8">
            <a:extLst>
              <a:ext uri="{FF2B5EF4-FFF2-40B4-BE49-F238E27FC236}">
                <a16:creationId xmlns:a16="http://schemas.microsoft.com/office/drawing/2014/main" id="{B0088D1D-5267-4765-9CF0-CE95FCE9F60F}"/>
              </a:ext>
            </a:extLst>
          </p:cNvPr>
          <p:cNvSpPr>
            <a:spLocks noGrp="1"/>
          </p:cNvSpPr>
          <p:nvPr>
            <p:ph type="ftr" sz="quarter" idx="11"/>
          </p:nvPr>
        </p:nvSpPr>
        <p:spPr>
          <a:xfrm>
            <a:off x="502920" y="7498080"/>
            <a:ext cx="6814109" cy="274320"/>
          </a:xfrm>
        </p:spPr>
        <p:txBody>
          <a:bodyPr/>
          <a:lstStyle>
            <a:lvl1pPr algn="l">
              <a:defRPr>
                <a:solidFill>
                  <a:schemeClr val="bg1"/>
                </a:solidFill>
              </a:defRPr>
            </a:lvl1pPr>
          </a:lstStyle>
          <a:p>
            <a:endParaRPr lang="en-US"/>
          </a:p>
        </p:txBody>
      </p:sp>
      <p:sp>
        <p:nvSpPr>
          <p:cNvPr id="13" name="Slide Number Placeholder 9">
            <a:extLst>
              <a:ext uri="{FF2B5EF4-FFF2-40B4-BE49-F238E27FC236}">
                <a16:creationId xmlns:a16="http://schemas.microsoft.com/office/drawing/2014/main" id="{8A2F4853-1CB5-4BC1-9D49-5A58838AE142}"/>
              </a:ext>
            </a:extLst>
          </p:cNvPr>
          <p:cNvSpPr>
            <a:spLocks noGrp="1"/>
          </p:cNvSpPr>
          <p:nvPr>
            <p:ph type="sldNum" sz="quarter" idx="12"/>
          </p:nvPr>
        </p:nvSpPr>
        <p:spPr>
          <a:xfrm>
            <a:off x="13826082" y="7805655"/>
            <a:ext cx="301400" cy="163830"/>
          </a:xfrm>
        </p:spPr>
        <p:txBody>
          <a:bodyPr/>
          <a:lstStyle>
            <a:lvl1pPr>
              <a:defRPr>
                <a:solidFill>
                  <a:schemeClr val="bg1"/>
                </a:solidFill>
              </a:defRPr>
            </a:lvl1pPr>
          </a:lstStyle>
          <a:p>
            <a:fld id="{4737D6AF-2FA5-476A-AF60-7A8CDF2E2DFB}" type="slidenum">
              <a:rPr lang="en-US" smtClean="0"/>
              <a:pPr/>
              <a:t>‹N›</a:t>
            </a:fld>
            <a:endParaRPr lang="en-US"/>
          </a:p>
        </p:txBody>
      </p:sp>
      <p:sp>
        <p:nvSpPr>
          <p:cNvPr id="17" name="Footer Placeholder 4">
            <a:extLst>
              <a:ext uri="{FF2B5EF4-FFF2-40B4-BE49-F238E27FC236}">
                <a16:creationId xmlns:a16="http://schemas.microsoft.com/office/drawing/2014/main" id="{22E77985-36DF-42F9-B491-6D5BC221DC91}"/>
              </a:ext>
            </a:extLst>
          </p:cNvPr>
          <p:cNvSpPr txBox="1">
            <a:spLocks/>
          </p:cNvSpPr>
          <p:nvPr userDrawn="1"/>
        </p:nvSpPr>
        <p:spPr>
          <a:xfrm>
            <a:off x="502918" y="7826838"/>
            <a:ext cx="10287004" cy="142646"/>
          </a:xfrm>
          <a:prstGeom prst="rect">
            <a:avLst/>
          </a:prstGeom>
        </p:spPr>
        <p:txBody>
          <a:bodyPr vert="horz" lIns="0" tIns="0" rIns="0" bIns="0" rtlCol="0" anchor="b">
            <a:noAutofit/>
          </a:bodyPr>
          <a:lstStyle>
            <a:defPPr>
              <a:defRPr lang="en-US"/>
            </a:defPPr>
            <a:lvl1pPr marL="0" algn="l" defTabSz="914400" rtl="0" eaLnBrk="1" latinLnBrk="0" hangingPunct="1">
              <a:defRPr sz="9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80">
                <a:solidFill>
                  <a:schemeClr val="bg1">
                    <a:alpha val="50000"/>
                  </a:schemeClr>
                </a:solidFill>
                <a:latin typeface="Calibri" panose="020F0502020204030204" pitchFamily="34" charset="0"/>
              </a:rPr>
              <a:t>© 2021 Elanco or its affiliates</a:t>
            </a:r>
          </a:p>
        </p:txBody>
      </p:sp>
    </p:spTree>
    <p:extLst>
      <p:ext uri="{BB962C8B-B14F-4D97-AF65-F5344CB8AC3E}">
        <p14:creationId xmlns:p14="http://schemas.microsoft.com/office/powerpoint/2010/main" val="88935118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pic>
        <p:nvPicPr>
          <p:cNvPr id="8" name="Picture Placeholder 4" descr="A picture containing ground, outdoor, dirt&#10;&#10;Description automatically generated">
            <a:extLst>
              <a:ext uri="{FF2B5EF4-FFF2-40B4-BE49-F238E27FC236}">
                <a16:creationId xmlns:a16="http://schemas.microsoft.com/office/drawing/2014/main" id="{0941770F-7DB2-43DD-903F-06A2C55145D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4630400" cy="8229600"/>
          </a:xfrm>
          <a:prstGeom prst="rect">
            <a:avLst/>
          </a:prstGeom>
        </p:spPr>
      </p:pic>
      <p:sp>
        <p:nvSpPr>
          <p:cNvPr id="14" name="Freeform: Shape 13">
            <a:extLst>
              <a:ext uri="{FF2B5EF4-FFF2-40B4-BE49-F238E27FC236}">
                <a16:creationId xmlns:a16="http://schemas.microsoft.com/office/drawing/2014/main" id="{E3C20AA5-974B-4C34-9B14-8D288E136EA3}"/>
              </a:ext>
            </a:extLst>
          </p:cNvPr>
          <p:cNvSpPr>
            <a:spLocks noChangeAspect="1"/>
          </p:cNvSpPr>
          <p:nvPr userDrawn="1"/>
        </p:nvSpPr>
        <p:spPr>
          <a:xfrm>
            <a:off x="0" y="1"/>
            <a:ext cx="14626742" cy="2558135"/>
          </a:xfrm>
          <a:custGeom>
            <a:avLst/>
            <a:gdLst>
              <a:gd name="connsiteX0" fmla="*/ 3016800 w 3016799"/>
              <a:gd name="connsiteY0" fmla="*/ 0 h 527621"/>
              <a:gd name="connsiteX1" fmla="*/ 0 w 3016799"/>
              <a:gd name="connsiteY1" fmla="*/ 0 h 527621"/>
              <a:gd name="connsiteX2" fmla="*/ 0 w 3016799"/>
              <a:gd name="connsiteY2" fmla="*/ 527621 h 527621"/>
              <a:gd name="connsiteX3" fmla="*/ 3016800 w 3016799"/>
              <a:gd name="connsiteY3" fmla="*/ 232 h 527621"/>
            </a:gdLst>
            <a:ahLst/>
            <a:cxnLst>
              <a:cxn ang="0">
                <a:pos x="connsiteX0" y="connsiteY0"/>
              </a:cxn>
              <a:cxn ang="0">
                <a:pos x="connsiteX1" y="connsiteY1"/>
              </a:cxn>
              <a:cxn ang="0">
                <a:pos x="connsiteX2" y="connsiteY2"/>
              </a:cxn>
              <a:cxn ang="0">
                <a:pos x="connsiteX3" y="connsiteY3"/>
              </a:cxn>
            </a:cxnLst>
            <a:rect l="l" t="t" r="r" b="b"/>
            <a:pathLst>
              <a:path w="3016799" h="527621">
                <a:moveTo>
                  <a:pt x="3016800" y="0"/>
                </a:moveTo>
                <a:lnTo>
                  <a:pt x="0" y="0"/>
                </a:lnTo>
                <a:lnTo>
                  <a:pt x="0" y="527621"/>
                </a:lnTo>
                <a:lnTo>
                  <a:pt x="3016800" y="232"/>
                </a:lnTo>
                <a:close/>
              </a:path>
            </a:pathLst>
          </a:cu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solidFill>
                <a:schemeClr val="lt1"/>
              </a:solidFill>
              <a:latin typeface="Calibri" panose="020F0502020204030204" pitchFamily="34" charset="0"/>
            </a:endParaRPr>
          </a:p>
        </p:txBody>
      </p:sp>
      <p:pic>
        <p:nvPicPr>
          <p:cNvPr id="15" name="Graphic 14">
            <a:extLst>
              <a:ext uri="{FF2B5EF4-FFF2-40B4-BE49-F238E27FC236}">
                <a16:creationId xmlns:a16="http://schemas.microsoft.com/office/drawing/2014/main" id="{A4691B6C-4908-4DD7-9E41-528AE06D0BB4}"/>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1893100" y="1253743"/>
            <a:ext cx="2737301" cy="1350402"/>
          </a:xfrm>
          <a:prstGeom prst="rect">
            <a:avLst/>
          </a:prstGeom>
        </p:spPr>
      </p:pic>
      <p:sp>
        <p:nvSpPr>
          <p:cNvPr id="2" name="Title 1">
            <a:extLst>
              <a:ext uri="{FF2B5EF4-FFF2-40B4-BE49-F238E27FC236}">
                <a16:creationId xmlns:a16="http://schemas.microsoft.com/office/drawing/2014/main" id="{63336ABC-A68B-47AA-8637-A30E5C19AE60}"/>
              </a:ext>
            </a:extLst>
          </p:cNvPr>
          <p:cNvSpPr>
            <a:spLocks noGrp="1"/>
          </p:cNvSpPr>
          <p:nvPr>
            <p:ph type="ctrTitle" hasCustomPrompt="1"/>
          </p:nvPr>
        </p:nvSpPr>
        <p:spPr>
          <a:xfrm>
            <a:off x="502921" y="731521"/>
            <a:ext cx="6812281" cy="1143000"/>
          </a:xfrm>
        </p:spPr>
        <p:txBody>
          <a:bodyPr anchor="t"/>
          <a:lstStyle>
            <a:lvl1pPr algn="l">
              <a:lnSpc>
                <a:spcPct val="85000"/>
              </a:lnSpc>
              <a:defRPr sz="5760" b="0" spc="-120" baseline="0">
                <a:solidFill>
                  <a:schemeClr val="bg1"/>
                </a:solidFill>
              </a:defRPr>
            </a:lvl1pPr>
          </a:lstStyle>
          <a:p>
            <a:r>
              <a:rPr lang="en-US"/>
              <a:t>Click to add Title</a:t>
            </a:r>
          </a:p>
        </p:txBody>
      </p:sp>
      <p:sp>
        <p:nvSpPr>
          <p:cNvPr id="3" name="Subtitle 2">
            <a:extLst>
              <a:ext uri="{FF2B5EF4-FFF2-40B4-BE49-F238E27FC236}">
                <a16:creationId xmlns:a16="http://schemas.microsoft.com/office/drawing/2014/main" id="{9A3ED149-C23D-40D9-9CE0-C20C9EAC0CF3}"/>
              </a:ext>
            </a:extLst>
          </p:cNvPr>
          <p:cNvSpPr>
            <a:spLocks noGrp="1"/>
          </p:cNvSpPr>
          <p:nvPr>
            <p:ph type="subTitle" idx="1" hasCustomPrompt="1"/>
          </p:nvPr>
        </p:nvSpPr>
        <p:spPr>
          <a:xfrm>
            <a:off x="502921" y="512826"/>
            <a:ext cx="6812281" cy="142646"/>
          </a:xfrm>
        </p:spPr>
        <p:txBody>
          <a:bodyPr anchor="ctr"/>
          <a:lstStyle>
            <a:lvl1pPr marL="0" indent="0" algn="l">
              <a:spcBef>
                <a:spcPts val="0"/>
              </a:spcBef>
              <a:buNone/>
              <a:defRPr sz="1080" b="0" spc="-37" baseline="0">
                <a:solidFill>
                  <a:schemeClr val="bg1"/>
                </a:solidFill>
              </a:defRPr>
            </a:lvl1pPr>
            <a:lvl2pPr marL="548627" indent="0" algn="ctr">
              <a:buNone/>
              <a:defRPr sz="2400"/>
            </a:lvl2pPr>
            <a:lvl3pPr marL="1097252" indent="0" algn="ctr">
              <a:buNone/>
              <a:defRPr sz="2160"/>
            </a:lvl3pPr>
            <a:lvl4pPr marL="1645879" indent="0" algn="ctr">
              <a:buNone/>
              <a:defRPr sz="1920"/>
            </a:lvl4pPr>
            <a:lvl5pPr marL="2194505" indent="0" algn="ctr">
              <a:buNone/>
              <a:defRPr sz="1920"/>
            </a:lvl5pPr>
            <a:lvl6pPr marL="2743132" indent="0" algn="ctr">
              <a:buNone/>
              <a:defRPr sz="1920"/>
            </a:lvl6pPr>
            <a:lvl7pPr marL="3291757" indent="0" algn="ctr">
              <a:buNone/>
              <a:defRPr sz="1920"/>
            </a:lvl7pPr>
            <a:lvl8pPr marL="3840384" indent="0" algn="ctr">
              <a:buNone/>
              <a:defRPr sz="1920"/>
            </a:lvl8pPr>
            <a:lvl9pPr marL="4389011" indent="0" algn="ctr">
              <a:buNone/>
              <a:defRPr sz="1920"/>
            </a:lvl9pPr>
          </a:lstStyle>
          <a:p>
            <a:pPr lvl="0"/>
            <a:r>
              <a:rPr lang="en-US"/>
              <a:t>Click to add Date</a:t>
            </a:r>
          </a:p>
        </p:txBody>
      </p:sp>
      <p:sp>
        <p:nvSpPr>
          <p:cNvPr id="7" name="Date Placeholder 6">
            <a:extLst>
              <a:ext uri="{FF2B5EF4-FFF2-40B4-BE49-F238E27FC236}">
                <a16:creationId xmlns:a16="http://schemas.microsoft.com/office/drawing/2014/main" id="{B6DF1C9F-3F73-4758-BD64-12E6BE1D0A81}"/>
              </a:ext>
            </a:extLst>
          </p:cNvPr>
          <p:cNvSpPr>
            <a:spLocks noGrp="1"/>
          </p:cNvSpPr>
          <p:nvPr>
            <p:ph type="dt" sz="half" idx="10"/>
          </p:nvPr>
        </p:nvSpPr>
        <p:spPr>
          <a:xfrm>
            <a:off x="502915" y="350903"/>
            <a:ext cx="6814109" cy="142646"/>
          </a:xfrm>
        </p:spPr>
        <p:txBody>
          <a:bodyPr/>
          <a:lstStyle>
            <a:lvl1pPr>
              <a:defRPr>
                <a:solidFill>
                  <a:schemeClr val="bg1"/>
                </a:solidFill>
              </a:defRPr>
            </a:lvl1pPr>
          </a:lstStyle>
          <a:p>
            <a:endParaRPr lang="en-US"/>
          </a:p>
        </p:txBody>
      </p:sp>
      <p:sp>
        <p:nvSpPr>
          <p:cNvPr id="13" name="Footer Placeholder 8">
            <a:extLst>
              <a:ext uri="{FF2B5EF4-FFF2-40B4-BE49-F238E27FC236}">
                <a16:creationId xmlns:a16="http://schemas.microsoft.com/office/drawing/2014/main" id="{C5413C81-749F-470A-9D21-DFFAE64DF8CB}"/>
              </a:ext>
            </a:extLst>
          </p:cNvPr>
          <p:cNvSpPr>
            <a:spLocks noGrp="1"/>
          </p:cNvSpPr>
          <p:nvPr>
            <p:ph type="ftr" sz="quarter" idx="11"/>
          </p:nvPr>
        </p:nvSpPr>
        <p:spPr>
          <a:xfrm>
            <a:off x="502920" y="7498080"/>
            <a:ext cx="6814109" cy="274320"/>
          </a:xfrm>
        </p:spPr>
        <p:txBody>
          <a:bodyPr/>
          <a:lstStyle>
            <a:lvl1pPr algn="l">
              <a:defRPr>
                <a:solidFill>
                  <a:schemeClr val="bg1"/>
                </a:solidFill>
              </a:defRPr>
            </a:lvl1pPr>
          </a:lstStyle>
          <a:p>
            <a:endParaRPr lang="en-US"/>
          </a:p>
        </p:txBody>
      </p:sp>
      <p:sp>
        <p:nvSpPr>
          <p:cNvPr id="16" name="Slide Number Placeholder 9">
            <a:extLst>
              <a:ext uri="{FF2B5EF4-FFF2-40B4-BE49-F238E27FC236}">
                <a16:creationId xmlns:a16="http://schemas.microsoft.com/office/drawing/2014/main" id="{522A11AC-0071-41B4-A723-45F5BE1C7EC9}"/>
              </a:ext>
            </a:extLst>
          </p:cNvPr>
          <p:cNvSpPr>
            <a:spLocks noGrp="1"/>
          </p:cNvSpPr>
          <p:nvPr>
            <p:ph type="sldNum" sz="quarter" idx="12"/>
          </p:nvPr>
        </p:nvSpPr>
        <p:spPr>
          <a:xfrm>
            <a:off x="13826082" y="7805655"/>
            <a:ext cx="301400" cy="163830"/>
          </a:xfrm>
        </p:spPr>
        <p:txBody>
          <a:bodyPr/>
          <a:lstStyle>
            <a:lvl1pPr>
              <a:defRPr>
                <a:solidFill>
                  <a:schemeClr val="bg1"/>
                </a:solidFill>
              </a:defRPr>
            </a:lvl1pPr>
          </a:lstStyle>
          <a:p>
            <a:fld id="{4737D6AF-2FA5-476A-AF60-7A8CDF2E2DFB}" type="slidenum">
              <a:rPr lang="en-US" smtClean="0"/>
              <a:pPr/>
              <a:t>‹N›</a:t>
            </a:fld>
            <a:endParaRPr lang="en-US"/>
          </a:p>
        </p:txBody>
      </p:sp>
      <p:sp>
        <p:nvSpPr>
          <p:cNvPr id="18" name="Footer Placeholder 4">
            <a:extLst>
              <a:ext uri="{FF2B5EF4-FFF2-40B4-BE49-F238E27FC236}">
                <a16:creationId xmlns:a16="http://schemas.microsoft.com/office/drawing/2014/main" id="{22006DBE-6373-4AB2-9C52-706D86CC946A}"/>
              </a:ext>
            </a:extLst>
          </p:cNvPr>
          <p:cNvSpPr txBox="1">
            <a:spLocks/>
          </p:cNvSpPr>
          <p:nvPr userDrawn="1"/>
        </p:nvSpPr>
        <p:spPr>
          <a:xfrm>
            <a:off x="502918" y="7826838"/>
            <a:ext cx="10287004" cy="142646"/>
          </a:xfrm>
          <a:prstGeom prst="rect">
            <a:avLst/>
          </a:prstGeom>
        </p:spPr>
        <p:txBody>
          <a:bodyPr vert="horz" lIns="0" tIns="0" rIns="0" bIns="0" rtlCol="0" anchor="b">
            <a:noAutofit/>
          </a:bodyPr>
          <a:lstStyle>
            <a:defPPr>
              <a:defRPr lang="en-US"/>
            </a:defPPr>
            <a:lvl1pPr marL="0" algn="l" defTabSz="914400" rtl="0" eaLnBrk="1" latinLnBrk="0" hangingPunct="1">
              <a:defRPr sz="9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80">
                <a:solidFill>
                  <a:schemeClr val="bg1">
                    <a:alpha val="75000"/>
                  </a:schemeClr>
                </a:solidFill>
                <a:latin typeface="Calibri" panose="020F0502020204030204" pitchFamily="34" charset="0"/>
              </a:rPr>
              <a:t>© 2021 Elanco or its affiliates</a:t>
            </a:r>
          </a:p>
        </p:txBody>
      </p:sp>
    </p:spTree>
    <p:extLst>
      <p:ext uri="{BB962C8B-B14F-4D97-AF65-F5344CB8AC3E}">
        <p14:creationId xmlns:p14="http://schemas.microsoft.com/office/powerpoint/2010/main" val="15200418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sp>
        <p:nvSpPr>
          <p:cNvPr id="16" name="Picture Placeholder 18">
            <a:extLst>
              <a:ext uri="{FF2B5EF4-FFF2-40B4-BE49-F238E27FC236}">
                <a16:creationId xmlns:a16="http://schemas.microsoft.com/office/drawing/2014/main" id="{A8A9833F-54C9-4C9F-9A52-61AC7EC734C0}"/>
              </a:ext>
            </a:extLst>
          </p:cNvPr>
          <p:cNvSpPr>
            <a:spLocks noGrp="1"/>
          </p:cNvSpPr>
          <p:nvPr>
            <p:ph type="pic" idx="15" hasCustomPrompt="1"/>
          </p:nvPr>
        </p:nvSpPr>
        <p:spPr>
          <a:xfrm>
            <a:off x="0" y="0"/>
            <a:ext cx="14630400" cy="8229600"/>
          </a:xfrm>
          <a:prstGeom prst="rect">
            <a:avLst/>
          </a:prstGeom>
          <a:solidFill>
            <a:schemeClr val="accent6"/>
          </a:solidFill>
        </p:spPr>
        <p:txBody>
          <a:bodyPr wrap="square" lIns="365760" anchor="ctr">
            <a:noAutofit/>
          </a:bodyPr>
          <a:lstStyle>
            <a:lvl1pPr marL="0" indent="0">
              <a:buNone/>
              <a:defRPr sz="1920">
                <a:solidFill>
                  <a:schemeClr val="bg1"/>
                </a:solidFill>
              </a:defRPr>
            </a:lvl1pPr>
            <a:lvl2pPr marL="548627" indent="0">
              <a:buNone/>
              <a:defRPr sz="3360"/>
            </a:lvl2pPr>
            <a:lvl3pPr marL="1097252" indent="0">
              <a:buNone/>
              <a:defRPr sz="2880"/>
            </a:lvl3pPr>
            <a:lvl4pPr marL="1645879" indent="0">
              <a:buNone/>
              <a:defRPr sz="2400"/>
            </a:lvl4pPr>
            <a:lvl5pPr marL="2194505" indent="0">
              <a:buNone/>
              <a:defRPr sz="2400"/>
            </a:lvl5pPr>
            <a:lvl6pPr marL="2743132" indent="0">
              <a:buNone/>
              <a:defRPr sz="2400"/>
            </a:lvl6pPr>
            <a:lvl7pPr marL="3291757" indent="0">
              <a:buNone/>
              <a:defRPr sz="2400"/>
            </a:lvl7pPr>
            <a:lvl8pPr marL="3840384" indent="0">
              <a:buNone/>
              <a:defRPr sz="2400"/>
            </a:lvl8pPr>
            <a:lvl9pPr marL="4389011" indent="0">
              <a:buNone/>
              <a:defRPr sz="2400"/>
            </a:lvl9pPr>
          </a:lstStyle>
          <a:p>
            <a:r>
              <a:rPr lang="en-US"/>
              <a:t>Click icon to add picture. Send to back if necessary.</a:t>
            </a:r>
          </a:p>
        </p:txBody>
      </p:sp>
      <p:sp>
        <p:nvSpPr>
          <p:cNvPr id="17" name="Text Placeholder 16">
            <a:extLst>
              <a:ext uri="{FF2B5EF4-FFF2-40B4-BE49-F238E27FC236}">
                <a16:creationId xmlns:a16="http://schemas.microsoft.com/office/drawing/2014/main" id="{B50D49E8-53D2-4884-A2B7-02CF718497D5}"/>
              </a:ext>
            </a:extLst>
          </p:cNvPr>
          <p:cNvSpPr>
            <a:spLocks noGrp="1"/>
          </p:cNvSpPr>
          <p:nvPr>
            <p:ph type="body" sz="quarter" idx="16" hasCustomPrompt="1"/>
          </p:nvPr>
        </p:nvSpPr>
        <p:spPr>
          <a:xfrm>
            <a:off x="1" y="1"/>
            <a:ext cx="14624914" cy="2558135"/>
          </a:xfrm>
          <a:custGeom>
            <a:avLst/>
            <a:gdLst>
              <a:gd name="connsiteX0" fmla="*/ 0 w 12187428"/>
              <a:gd name="connsiteY0" fmla="*/ 0 h 2131778"/>
              <a:gd name="connsiteX1" fmla="*/ 12187428 w 12187428"/>
              <a:gd name="connsiteY1" fmla="*/ 0 h 2131778"/>
              <a:gd name="connsiteX2" fmla="*/ 12187428 w 12187428"/>
              <a:gd name="connsiteY2" fmla="*/ 1205 h 2131778"/>
              <a:gd name="connsiteX3" fmla="*/ 0 w 12187428"/>
              <a:gd name="connsiteY3" fmla="*/ 2131778 h 2131778"/>
            </a:gdLst>
            <a:ahLst/>
            <a:cxnLst>
              <a:cxn ang="0">
                <a:pos x="connsiteX0" y="connsiteY0"/>
              </a:cxn>
              <a:cxn ang="0">
                <a:pos x="connsiteX1" y="connsiteY1"/>
              </a:cxn>
              <a:cxn ang="0">
                <a:pos x="connsiteX2" y="connsiteY2"/>
              </a:cxn>
              <a:cxn ang="0">
                <a:pos x="connsiteX3" y="connsiteY3"/>
              </a:cxn>
            </a:cxnLst>
            <a:rect l="l" t="t" r="r" b="b"/>
            <a:pathLst>
              <a:path w="12187428" h="2131778">
                <a:moveTo>
                  <a:pt x="0" y="0"/>
                </a:moveTo>
                <a:lnTo>
                  <a:pt x="12187428" y="0"/>
                </a:lnTo>
                <a:lnTo>
                  <a:pt x="12187428" y="1205"/>
                </a:lnTo>
                <a:lnTo>
                  <a:pt x="0" y="2131778"/>
                </a:lnTo>
                <a:close/>
              </a:path>
            </a:pathLst>
          </a:custGeom>
          <a:solidFill>
            <a:schemeClr val="accent2">
              <a:alpha val="75000"/>
            </a:schemeClr>
          </a:solidFill>
        </p:spPr>
        <p:txBody>
          <a:bodyPr wrap="square">
            <a:noAutofit/>
          </a:bodyPr>
          <a:lstStyle>
            <a:lvl1pPr marL="0" indent="0">
              <a:buNone/>
              <a:defRPr sz="720">
                <a:noFill/>
              </a:defRPr>
            </a:lvl1pPr>
            <a:lvl2pPr marL="280028" indent="0">
              <a:buNone/>
              <a:defRPr sz="720"/>
            </a:lvl2pPr>
            <a:lvl3pPr marL="548627" indent="0">
              <a:buNone/>
              <a:defRPr sz="720"/>
            </a:lvl3pPr>
            <a:lvl4pPr marL="828654" indent="0">
              <a:buNone/>
              <a:defRPr sz="720"/>
            </a:lvl4pPr>
            <a:lvl5pPr marL="1097252" indent="0">
              <a:buNone/>
              <a:defRPr sz="720"/>
            </a:lvl5pPr>
          </a:lstStyle>
          <a:p>
            <a:pPr lvl="0"/>
            <a:r>
              <a:rPr lang="en-US"/>
              <a:t> </a:t>
            </a:r>
          </a:p>
        </p:txBody>
      </p:sp>
      <p:sp>
        <p:nvSpPr>
          <p:cNvPr id="2" name="Title 1">
            <a:extLst>
              <a:ext uri="{FF2B5EF4-FFF2-40B4-BE49-F238E27FC236}">
                <a16:creationId xmlns:a16="http://schemas.microsoft.com/office/drawing/2014/main" id="{63336ABC-A68B-47AA-8637-A30E5C19AE60}"/>
              </a:ext>
            </a:extLst>
          </p:cNvPr>
          <p:cNvSpPr>
            <a:spLocks noGrp="1"/>
          </p:cNvSpPr>
          <p:nvPr>
            <p:ph type="ctrTitle" hasCustomPrompt="1"/>
          </p:nvPr>
        </p:nvSpPr>
        <p:spPr>
          <a:xfrm>
            <a:off x="502919" y="731521"/>
            <a:ext cx="6814109" cy="1143000"/>
          </a:xfrm>
        </p:spPr>
        <p:txBody>
          <a:bodyPr anchor="t"/>
          <a:lstStyle>
            <a:lvl1pPr algn="l">
              <a:lnSpc>
                <a:spcPct val="85000"/>
              </a:lnSpc>
              <a:defRPr sz="5760" b="0" spc="-120" baseline="0">
                <a:solidFill>
                  <a:schemeClr val="bg1"/>
                </a:solidFill>
              </a:defRPr>
            </a:lvl1pPr>
          </a:lstStyle>
          <a:p>
            <a:r>
              <a:rPr lang="en-US"/>
              <a:t>Click to add Title</a:t>
            </a:r>
          </a:p>
        </p:txBody>
      </p:sp>
      <p:sp>
        <p:nvSpPr>
          <p:cNvPr id="3" name="Subtitle 2">
            <a:extLst>
              <a:ext uri="{FF2B5EF4-FFF2-40B4-BE49-F238E27FC236}">
                <a16:creationId xmlns:a16="http://schemas.microsoft.com/office/drawing/2014/main" id="{9A3ED149-C23D-40D9-9CE0-C20C9EAC0CF3}"/>
              </a:ext>
            </a:extLst>
          </p:cNvPr>
          <p:cNvSpPr>
            <a:spLocks noGrp="1"/>
          </p:cNvSpPr>
          <p:nvPr>
            <p:ph type="subTitle" idx="1" hasCustomPrompt="1"/>
          </p:nvPr>
        </p:nvSpPr>
        <p:spPr>
          <a:xfrm>
            <a:off x="502919" y="512826"/>
            <a:ext cx="6814109" cy="142646"/>
          </a:xfrm>
        </p:spPr>
        <p:txBody>
          <a:bodyPr anchor="ctr"/>
          <a:lstStyle>
            <a:lvl1pPr marL="0" indent="0" algn="l">
              <a:spcBef>
                <a:spcPts val="0"/>
              </a:spcBef>
              <a:buNone/>
              <a:defRPr sz="1080" b="0" spc="-37" baseline="0">
                <a:solidFill>
                  <a:schemeClr val="bg1"/>
                </a:solidFill>
              </a:defRPr>
            </a:lvl1pPr>
            <a:lvl2pPr marL="548627" indent="0" algn="ctr">
              <a:buNone/>
              <a:defRPr sz="2400"/>
            </a:lvl2pPr>
            <a:lvl3pPr marL="1097252" indent="0" algn="ctr">
              <a:buNone/>
              <a:defRPr sz="2160"/>
            </a:lvl3pPr>
            <a:lvl4pPr marL="1645879" indent="0" algn="ctr">
              <a:buNone/>
              <a:defRPr sz="1920"/>
            </a:lvl4pPr>
            <a:lvl5pPr marL="2194505" indent="0" algn="ctr">
              <a:buNone/>
              <a:defRPr sz="1920"/>
            </a:lvl5pPr>
            <a:lvl6pPr marL="2743132" indent="0" algn="ctr">
              <a:buNone/>
              <a:defRPr sz="1920"/>
            </a:lvl6pPr>
            <a:lvl7pPr marL="3291757" indent="0" algn="ctr">
              <a:buNone/>
              <a:defRPr sz="1920"/>
            </a:lvl7pPr>
            <a:lvl8pPr marL="3840384" indent="0" algn="ctr">
              <a:buNone/>
              <a:defRPr sz="1920"/>
            </a:lvl8pPr>
            <a:lvl9pPr marL="4389011" indent="0" algn="ctr">
              <a:buNone/>
              <a:defRPr sz="1920"/>
            </a:lvl9pPr>
          </a:lstStyle>
          <a:p>
            <a:pPr lvl="0"/>
            <a:r>
              <a:rPr lang="en-US"/>
              <a:t>Click to add Date</a:t>
            </a:r>
          </a:p>
        </p:txBody>
      </p:sp>
      <p:sp>
        <p:nvSpPr>
          <p:cNvPr id="23" name="Text Placeholder 7">
            <a:extLst>
              <a:ext uri="{FF2B5EF4-FFF2-40B4-BE49-F238E27FC236}">
                <a16:creationId xmlns:a16="http://schemas.microsoft.com/office/drawing/2014/main" id="{91585FE8-A078-45B0-9F16-525BDFCF4F97}"/>
              </a:ext>
            </a:extLst>
          </p:cNvPr>
          <p:cNvSpPr>
            <a:spLocks noGrp="1"/>
          </p:cNvSpPr>
          <p:nvPr>
            <p:ph type="body" sz="quarter" idx="17" hasCustomPrompt="1"/>
          </p:nvPr>
        </p:nvSpPr>
        <p:spPr>
          <a:xfrm>
            <a:off x="11887200" y="1253741"/>
            <a:ext cx="2743200" cy="1349654"/>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720">
                <a:noFill/>
              </a:defRPr>
            </a:lvl1pPr>
            <a:lvl2pPr marL="280028" indent="0">
              <a:buNone/>
              <a:defRPr sz="720"/>
            </a:lvl2pPr>
            <a:lvl3pPr marL="548627" indent="0">
              <a:buNone/>
              <a:defRPr sz="720"/>
            </a:lvl3pPr>
            <a:lvl4pPr marL="828654" indent="0">
              <a:buNone/>
              <a:defRPr sz="720"/>
            </a:lvl4pPr>
            <a:lvl5pPr marL="1097252" indent="0">
              <a:buNone/>
              <a:defRPr sz="720"/>
            </a:lvl5pPr>
          </a:lstStyle>
          <a:p>
            <a:pPr lvl="0"/>
            <a:r>
              <a:rPr lang="en-US"/>
              <a:t> </a:t>
            </a:r>
          </a:p>
        </p:txBody>
      </p:sp>
      <p:sp>
        <p:nvSpPr>
          <p:cNvPr id="11" name="Date Placeholder 6">
            <a:extLst>
              <a:ext uri="{FF2B5EF4-FFF2-40B4-BE49-F238E27FC236}">
                <a16:creationId xmlns:a16="http://schemas.microsoft.com/office/drawing/2014/main" id="{1660913A-8A9E-4E5D-9167-9CEF11CE2455}"/>
              </a:ext>
            </a:extLst>
          </p:cNvPr>
          <p:cNvSpPr>
            <a:spLocks noGrp="1"/>
          </p:cNvSpPr>
          <p:nvPr>
            <p:ph type="dt" sz="half" idx="19"/>
          </p:nvPr>
        </p:nvSpPr>
        <p:spPr>
          <a:xfrm>
            <a:off x="502915" y="350903"/>
            <a:ext cx="6814109" cy="142646"/>
          </a:xfrm>
        </p:spPr>
        <p:txBody>
          <a:bodyPr/>
          <a:lstStyle>
            <a:lvl1pPr>
              <a:defRPr>
                <a:solidFill>
                  <a:schemeClr val="bg1"/>
                </a:solidFill>
              </a:defRPr>
            </a:lvl1pPr>
          </a:lstStyle>
          <a:p>
            <a:endParaRPr lang="en-US"/>
          </a:p>
        </p:txBody>
      </p:sp>
      <p:sp>
        <p:nvSpPr>
          <p:cNvPr id="10" name="Footer Placeholder 8">
            <a:extLst>
              <a:ext uri="{FF2B5EF4-FFF2-40B4-BE49-F238E27FC236}">
                <a16:creationId xmlns:a16="http://schemas.microsoft.com/office/drawing/2014/main" id="{2A276315-B42B-4263-9769-CA5F879939C8}"/>
              </a:ext>
            </a:extLst>
          </p:cNvPr>
          <p:cNvSpPr>
            <a:spLocks noGrp="1"/>
          </p:cNvSpPr>
          <p:nvPr>
            <p:ph type="ftr" sz="quarter" idx="11"/>
          </p:nvPr>
        </p:nvSpPr>
        <p:spPr>
          <a:xfrm>
            <a:off x="502920" y="7498080"/>
            <a:ext cx="6814109" cy="274320"/>
          </a:xfrm>
        </p:spPr>
        <p:txBody>
          <a:bodyPr/>
          <a:lstStyle>
            <a:lvl1pPr algn="l">
              <a:defRPr>
                <a:solidFill>
                  <a:schemeClr val="bg1"/>
                </a:solidFill>
              </a:defRPr>
            </a:lvl1pPr>
          </a:lstStyle>
          <a:p>
            <a:endParaRPr lang="en-US"/>
          </a:p>
        </p:txBody>
      </p:sp>
      <p:sp>
        <p:nvSpPr>
          <p:cNvPr id="14" name="Slide Number Placeholder 9">
            <a:extLst>
              <a:ext uri="{FF2B5EF4-FFF2-40B4-BE49-F238E27FC236}">
                <a16:creationId xmlns:a16="http://schemas.microsoft.com/office/drawing/2014/main" id="{B786E36A-2D5B-4369-89B1-C3864FA37709}"/>
              </a:ext>
            </a:extLst>
          </p:cNvPr>
          <p:cNvSpPr>
            <a:spLocks noGrp="1"/>
          </p:cNvSpPr>
          <p:nvPr>
            <p:ph type="sldNum" sz="quarter" idx="12"/>
          </p:nvPr>
        </p:nvSpPr>
        <p:spPr>
          <a:xfrm>
            <a:off x="13826082" y="7805655"/>
            <a:ext cx="301400" cy="163830"/>
          </a:xfrm>
        </p:spPr>
        <p:txBody>
          <a:bodyPr/>
          <a:lstStyle>
            <a:lvl1pPr>
              <a:defRPr>
                <a:solidFill>
                  <a:schemeClr val="bg1"/>
                </a:solidFill>
              </a:defRPr>
            </a:lvl1pPr>
          </a:lstStyle>
          <a:p>
            <a:fld id="{4737D6AF-2FA5-476A-AF60-7A8CDF2E2DFB}" type="slidenum">
              <a:rPr lang="en-US" smtClean="0"/>
              <a:pPr/>
              <a:t>‹N›</a:t>
            </a:fld>
            <a:endParaRPr lang="en-US"/>
          </a:p>
        </p:txBody>
      </p:sp>
      <p:sp>
        <p:nvSpPr>
          <p:cNvPr id="6" name="Text Placeholder 5">
            <a:extLst>
              <a:ext uri="{FF2B5EF4-FFF2-40B4-BE49-F238E27FC236}">
                <a16:creationId xmlns:a16="http://schemas.microsoft.com/office/drawing/2014/main" id="{C59822E1-0DDA-41EC-B414-03444607392C}"/>
              </a:ext>
            </a:extLst>
          </p:cNvPr>
          <p:cNvSpPr>
            <a:spLocks noGrp="1"/>
          </p:cNvSpPr>
          <p:nvPr>
            <p:ph type="body" sz="quarter" idx="20"/>
          </p:nvPr>
        </p:nvSpPr>
        <p:spPr>
          <a:xfrm>
            <a:off x="418964" y="7765751"/>
            <a:ext cx="2340865" cy="292498"/>
          </a:xfrm>
          <a:blipFill dpi="0" rotWithShape="1">
            <a:blip r:embed="rId3" cstate="email">
              <a:extLst>
                <a:ext uri="{28A0092B-C50C-407E-A947-70E740481C1C}">
                  <a14:useLocalDpi xmlns:a14="http://schemas.microsoft.com/office/drawing/2010/main"/>
                </a:ext>
              </a:extLst>
            </a:blip>
            <a:srcRect/>
            <a:stretch>
              <a:fillRect/>
            </a:stretch>
          </a:blipFill>
        </p:spPr>
        <p:txBody>
          <a:bodyPr/>
          <a:lstStyle>
            <a:lvl1pPr marL="0" indent="0">
              <a:buNone/>
              <a:defRPr sz="960">
                <a:noFill/>
              </a:defRPr>
            </a:lvl1pPr>
          </a:lstStyle>
          <a:p>
            <a:pPr lvl="0"/>
            <a:r>
              <a:rPr lang="en-US"/>
              <a:t>Click to edit Master text styles</a:t>
            </a:r>
          </a:p>
        </p:txBody>
      </p:sp>
    </p:spTree>
    <p:extLst>
      <p:ext uri="{BB962C8B-B14F-4D97-AF65-F5344CB8AC3E}">
        <p14:creationId xmlns:p14="http://schemas.microsoft.com/office/powerpoint/2010/main" val="9551866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pic>
        <p:nvPicPr>
          <p:cNvPr id="11" name="Picture Placeholder 4" descr="A black cat on a person's shoulder&#10;&#10;Description automatically generated with low confidence">
            <a:extLst>
              <a:ext uri="{FF2B5EF4-FFF2-40B4-BE49-F238E27FC236}">
                <a16:creationId xmlns:a16="http://schemas.microsoft.com/office/drawing/2014/main" id="{DE466653-1F1D-4C83-961E-45D47B586CF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4630400" cy="8229600"/>
          </a:xfrm>
          <a:prstGeom prst="rect">
            <a:avLst/>
          </a:prstGeom>
        </p:spPr>
      </p:pic>
      <p:sp>
        <p:nvSpPr>
          <p:cNvPr id="12" name="Freeform: Shape 11">
            <a:extLst>
              <a:ext uri="{FF2B5EF4-FFF2-40B4-BE49-F238E27FC236}">
                <a16:creationId xmlns:a16="http://schemas.microsoft.com/office/drawing/2014/main" id="{EE172349-FAA8-4BE3-A4B5-5DAF44C3839D}"/>
              </a:ext>
            </a:extLst>
          </p:cNvPr>
          <p:cNvSpPr>
            <a:spLocks noChangeAspect="1"/>
          </p:cNvSpPr>
          <p:nvPr userDrawn="1"/>
        </p:nvSpPr>
        <p:spPr>
          <a:xfrm>
            <a:off x="1829" y="5671466"/>
            <a:ext cx="14626742" cy="2558135"/>
          </a:xfrm>
          <a:custGeom>
            <a:avLst/>
            <a:gdLst>
              <a:gd name="connsiteX0" fmla="*/ 0 w 3016799"/>
              <a:gd name="connsiteY0" fmla="*/ 527621 h 527621"/>
              <a:gd name="connsiteX1" fmla="*/ 3016800 w 3016799"/>
              <a:gd name="connsiteY1" fmla="*/ 527621 h 527621"/>
              <a:gd name="connsiteX2" fmla="*/ 3016800 w 3016799"/>
              <a:gd name="connsiteY2" fmla="*/ 0 h 527621"/>
              <a:gd name="connsiteX3" fmla="*/ 0 w 3016799"/>
              <a:gd name="connsiteY3" fmla="*/ 527390 h 527621"/>
            </a:gdLst>
            <a:ahLst/>
            <a:cxnLst>
              <a:cxn ang="0">
                <a:pos x="connsiteX0" y="connsiteY0"/>
              </a:cxn>
              <a:cxn ang="0">
                <a:pos x="connsiteX1" y="connsiteY1"/>
              </a:cxn>
              <a:cxn ang="0">
                <a:pos x="connsiteX2" y="connsiteY2"/>
              </a:cxn>
              <a:cxn ang="0">
                <a:pos x="connsiteX3" y="connsiteY3"/>
              </a:cxn>
            </a:cxnLst>
            <a:rect l="l" t="t" r="r" b="b"/>
            <a:pathLst>
              <a:path w="3016799" h="527621">
                <a:moveTo>
                  <a:pt x="0" y="527621"/>
                </a:moveTo>
                <a:lnTo>
                  <a:pt x="3016800" y="527621"/>
                </a:lnTo>
                <a:lnTo>
                  <a:pt x="3016800" y="0"/>
                </a:lnTo>
                <a:lnTo>
                  <a:pt x="0" y="527390"/>
                </a:lnTo>
                <a:close/>
              </a:path>
            </a:pathLst>
          </a:custGeom>
          <a:solidFill>
            <a:schemeClr val="accent1"/>
          </a:solidFill>
          <a:ln w="11569" cap="flat">
            <a:noFill/>
            <a:prstDash val="solid"/>
            <a:miter/>
          </a:ln>
        </p:spPr>
        <p:txBody>
          <a:bodyPr rtlCol="0" anchor="ctr"/>
          <a:lstStyle/>
          <a:p>
            <a:endParaRPr lang="en-US" sz="2160">
              <a:latin typeface="Calibri" panose="020F0502020204030204" pitchFamily="34" charset="0"/>
            </a:endParaRPr>
          </a:p>
        </p:txBody>
      </p:sp>
      <p:sp>
        <p:nvSpPr>
          <p:cNvPr id="14" name="Freeform: Shape 13">
            <a:extLst>
              <a:ext uri="{FF2B5EF4-FFF2-40B4-BE49-F238E27FC236}">
                <a16:creationId xmlns:a16="http://schemas.microsoft.com/office/drawing/2014/main" id="{E3C20AA5-974B-4C34-9B14-8D288E136EA3}"/>
              </a:ext>
            </a:extLst>
          </p:cNvPr>
          <p:cNvSpPr>
            <a:spLocks noChangeAspect="1"/>
          </p:cNvSpPr>
          <p:nvPr userDrawn="1"/>
        </p:nvSpPr>
        <p:spPr>
          <a:xfrm>
            <a:off x="0" y="1"/>
            <a:ext cx="14626742" cy="2558135"/>
          </a:xfrm>
          <a:custGeom>
            <a:avLst/>
            <a:gdLst>
              <a:gd name="connsiteX0" fmla="*/ 3016800 w 3016799"/>
              <a:gd name="connsiteY0" fmla="*/ 0 h 527621"/>
              <a:gd name="connsiteX1" fmla="*/ 0 w 3016799"/>
              <a:gd name="connsiteY1" fmla="*/ 0 h 527621"/>
              <a:gd name="connsiteX2" fmla="*/ 0 w 3016799"/>
              <a:gd name="connsiteY2" fmla="*/ 527621 h 527621"/>
              <a:gd name="connsiteX3" fmla="*/ 3016800 w 3016799"/>
              <a:gd name="connsiteY3" fmla="*/ 232 h 527621"/>
            </a:gdLst>
            <a:ahLst/>
            <a:cxnLst>
              <a:cxn ang="0">
                <a:pos x="connsiteX0" y="connsiteY0"/>
              </a:cxn>
              <a:cxn ang="0">
                <a:pos x="connsiteX1" y="connsiteY1"/>
              </a:cxn>
              <a:cxn ang="0">
                <a:pos x="connsiteX2" y="connsiteY2"/>
              </a:cxn>
              <a:cxn ang="0">
                <a:pos x="connsiteX3" y="connsiteY3"/>
              </a:cxn>
            </a:cxnLst>
            <a:rect l="l" t="t" r="r" b="b"/>
            <a:pathLst>
              <a:path w="3016799" h="527621">
                <a:moveTo>
                  <a:pt x="3016800" y="0"/>
                </a:moveTo>
                <a:lnTo>
                  <a:pt x="0" y="0"/>
                </a:lnTo>
                <a:lnTo>
                  <a:pt x="0" y="527621"/>
                </a:lnTo>
                <a:lnTo>
                  <a:pt x="3016800" y="23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solidFill>
                <a:schemeClr val="lt1"/>
              </a:solidFill>
              <a:latin typeface="Calibri" panose="020F0502020204030204" pitchFamily="34" charset="0"/>
            </a:endParaRPr>
          </a:p>
        </p:txBody>
      </p:sp>
      <p:pic>
        <p:nvPicPr>
          <p:cNvPr id="15" name="Graphic 14">
            <a:extLst>
              <a:ext uri="{FF2B5EF4-FFF2-40B4-BE49-F238E27FC236}">
                <a16:creationId xmlns:a16="http://schemas.microsoft.com/office/drawing/2014/main" id="{A4691B6C-4908-4DD7-9E41-528AE06D0BB4}"/>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1893100" y="1253743"/>
            <a:ext cx="2737301" cy="1350402"/>
          </a:xfrm>
          <a:prstGeom prst="rect">
            <a:avLst/>
          </a:prstGeom>
        </p:spPr>
      </p:pic>
      <p:sp>
        <p:nvSpPr>
          <p:cNvPr id="2" name="Title 1">
            <a:extLst>
              <a:ext uri="{FF2B5EF4-FFF2-40B4-BE49-F238E27FC236}">
                <a16:creationId xmlns:a16="http://schemas.microsoft.com/office/drawing/2014/main" id="{63336ABC-A68B-47AA-8637-A30E5C19AE60}"/>
              </a:ext>
            </a:extLst>
          </p:cNvPr>
          <p:cNvSpPr>
            <a:spLocks noGrp="1"/>
          </p:cNvSpPr>
          <p:nvPr>
            <p:ph type="ctrTitle" hasCustomPrompt="1"/>
          </p:nvPr>
        </p:nvSpPr>
        <p:spPr>
          <a:xfrm>
            <a:off x="502921" y="731521"/>
            <a:ext cx="6812281" cy="1143000"/>
          </a:xfrm>
        </p:spPr>
        <p:txBody>
          <a:bodyPr anchor="t"/>
          <a:lstStyle>
            <a:lvl1pPr algn="l">
              <a:lnSpc>
                <a:spcPct val="85000"/>
              </a:lnSpc>
              <a:defRPr sz="5280" b="1" spc="-301" baseline="0">
                <a:solidFill>
                  <a:schemeClr val="tx2"/>
                </a:solidFill>
              </a:defRPr>
            </a:lvl1pPr>
          </a:lstStyle>
          <a:p>
            <a:r>
              <a:rPr lang="en-US"/>
              <a:t>Click to add Title</a:t>
            </a:r>
          </a:p>
        </p:txBody>
      </p:sp>
      <p:sp>
        <p:nvSpPr>
          <p:cNvPr id="3" name="Subtitle 2">
            <a:extLst>
              <a:ext uri="{FF2B5EF4-FFF2-40B4-BE49-F238E27FC236}">
                <a16:creationId xmlns:a16="http://schemas.microsoft.com/office/drawing/2014/main" id="{9A3ED149-C23D-40D9-9CE0-C20C9EAC0CF3}"/>
              </a:ext>
            </a:extLst>
          </p:cNvPr>
          <p:cNvSpPr>
            <a:spLocks noGrp="1"/>
          </p:cNvSpPr>
          <p:nvPr>
            <p:ph type="subTitle" idx="1" hasCustomPrompt="1"/>
          </p:nvPr>
        </p:nvSpPr>
        <p:spPr>
          <a:xfrm>
            <a:off x="502921" y="512826"/>
            <a:ext cx="6812281" cy="142646"/>
          </a:xfrm>
        </p:spPr>
        <p:txBody>
          <a:bodyPr anchor="ctr"/>
          <a:lstStyle>
            <a:lvl1pPr marL="0" indent="0" algn="l">
              <a:spcBef>
                <a:spcPts val="0"/>
              </a:spcBef>
              <a:buNone/>
              <a:defRPr sz="1080" b="0" spc="-37" baseline="0">
                <a:solidFill>
                  <a:schemeClr val="tx2"/>
                </a:solidFill>
              </a:defRPr>
            </a:lvl1pPr>
            <a:lvl2pPr marL="548627" indent="0" algn="ctr">
              <a:buNone/>
              <a:defRPr sz="2400"/>
            </a:lvl2pPr>
            <a:lvl3pPr marL="1097252" indent="0" algn="ctr">
              <a:buNone/>
              <a:defRPr sz="2160"/>
            </a:lvl3pPr>
            <a:lvl4pPr marL="1645879" indent="0" algn="ctr">
              <a:buNone/>
              <a:defRPr sz="1920"/>
            </a:lvl4pPr>
            <a:lvl5pPr marL="2194505" indent="0" algn="ctr">
              <a:buNone/>
              <a:defRPr sz="1920"/>
            </a:lvl5pPr>
            <a:lvl6pPr marL="2743132" indent="0" algn="ctr">
              <a:buNone/>
              <a:defRPr sz="1920"/>
            </a:lvl6pPr>
            <a:lvl7pPr marL="3291757" indent="0" algn="ctr">
              <a:buNone/>
              <a:defRPr sz="1920"/>
            </a:lvl7pPr>
            <a:lvl8pPr marL="3840384" indent="0" algn="ctr">
              <a:buNone/>
              <a:defRPr sz="1920"/>
            </a:lvl8pPr>
            <a:lvl9pPr marL="4389011" indent="0" algn="ctr">
              <a:buNone/>
              <a:defRPr sz="1920"/>
            </a:lvl9pPr>
          </a:lstStyle>
          <a:p>
            <a:pPr lvl="0"/>
            <a:r>
              <a:rPr lang="en-US"/>
              <a:t>Click to add Date</a:t>
            </a:r>
          </a:p>
        </p:txBody>
      </p:sp>
      <p:sp>
        <p:nvSpPr>
          <p:cNvPr id="24" name="Text Placeholder 4">
            <a:extLst>
              <a:ext uri="{FF2B5EF4-FFF2-40B4-BE49-F238E27FC236}">
                <a16:creationId xmlns:a16="http://schemas.microsoft.com/office/drawing/2014/main" id="{508AD190-1A46-4A5E-98E3-C5E7850C4E3E}"/>
              </a:ext>
            </a:extLst>
          </p:cNvPr>
          <p:cNvSpPr>
            <a:spLocks noGrp="1"/>
          </p:cNvSpPr>
          <p:nvPr>
            <p:ph type="body" sz="quarter" idx="13" hasCustomPrompt="1"/>
          </p:nvPr>
        </p:nvSpPr>
        <p:spPr>
          <a:xfrm>
            <a:off x="7315201" y="6770634"/>
            <a:ext cx="6812280" cy="373075"/>
          </a:xfrm>
        </p:spPr>
        <p:txBody>
          <a:bodyPr/>
          <a:lstStyle>
            <a:lvl1pPr marL="0" indent="0" algn="r">
              <a:lnSpc>
                <a:spcPct val="90000"/>
              </a:lnSpc>
              <a:spcBef>
                <a:spcPts val="0"/>
              </a:spcBef>
              <a:buNone/>
              <a:defRPr sz="2640" b="1" spc="-61" baseline="0">
                <a:solidFill>
                  <a:schemeClr val="bg1"/>
                </a:solidFill>
              </a:defRPr>
            </a:lvl1pPr>
            <a:lvl2pPr marL="280028" indent="0" algn="r">
              <a:buNone/>
              <a:defRPr>
                <a:solidFill>
                  <a:schemeClr val="bg1"/>
                </a:solidFill>
              </a:defRPr>
            </a:lvl2pPr>
            <a:lvl3pPr marL="548627" indent="0" algn="r">
              <a:buNone/>
              <a:defRPr>
                <a:solidFill>
                  <a:schemeClr val="bg1"/>
                </a:solidFill>
              </a:defRPr>
            </a:lvl3pPr>
            <a:lvl4pPr marL="828654" indent="0" algn="r">
              <a:buNone/>
              <a:defRPr>
                <a:solidFill>
                  <a:schemeClr val="bg1"/>
                </a:solidFill>
              </a:defRPr>
            </a:lvl4pPr>
            <a:lvl5pPr marL="1097252" indent="0" algn="r">
              <a:buNone/>
              <a:defRPr>
                <a:solidFill>
                  <a:schemeClr val="bg1"/>
                </a:solidFill>
              </a:defRPr>
            </a:lvl5pPr>
          </a:lstStyle>
          <a:p>
            <a:pPr lvl="0"/>
            <a:r>
              <a:rPr lang="en-US"/>
              <a:t>Click to add Name</a:t>
            </a:r>
          </a:p>
        </p:txBody>
      </p:sp>
      <p:sp>
        <p:nvSpPr>
          <p:cNvPr id="25" name="Text Placeholder 4">
            <a:extLst>
              <a:ext uri="{FF2B5EF4-FFF2-40B4-BE49-F238E27FC236}">
                <a16:creationId xmlns:a16="http://schemas.microsoft.com/office/drawing/2014/main" id="{2138D056-7414-4FE3-8FAD-CDA02C28C845}"/>
              </a:ext>
            </a:extLst>
          </p:cNvPr>
          <p:cNvSpPr>
            <a:spLocks noGrp="1"/>
          </p:cNvSpPr>
          <p:nvPr>
            <p:ph type="body" sz="quarter" idx="14" hasCustomPrompt="1"/>
          </p:nvPr>
        </p:nvSpPr>
        <p:spPr>
          <a:xfrm>
            <a:off x="7315201" y="7161633"/>
            <a:ext cx="6812280" cy="610768"/>
          </a:xfrm>
        </p:spPr>
        <p:txBody>
          <a:bodyPr/>
          <a:lstStyle>
            <a:lvl1pPr marL="0" indent="0" algn="r">
              <a:lnSpc>
                <a:spcPct val="90000"/>
              </a:lnSpc>
              <a:spcBef>
                <a:spcPts val="0"/>
              </a:spcBef>
              <a:buNone/>
              <a:defRPr sz="2400" b="0">
                <a:solidFill>
                  <a:schemeClr val="bg1"/>
                </a:solidFill>
              </a:defRPr>
            </a:lvl1pPr>
            <a:lvl2pPr marL="280028" indent="0" algn="r">
              <a:buNone/>
              <a:defRPr>
                <a:solidFill>
                  <a:schemeClr val="bg1"/>
                </a:solidFill>
              </a:defRPr>
            </a:lvl2pPr>
            <a:lvl3pPr marL="548627" indent="0" algn="r">
              <a:buNone/>
              <a:defRPr>
                <a:solidFill>
                  <a:schemeClr val="bg1"/>
                </a:solidFill>
              </a:defRPr>
            </a:lvl3pPr>
            <a:lvl4pPr marL="828654" indent="0" algn="r">
              <a:buNone/>
              <a:defRPr>
                <a:solidFill>
                  <a:schemeClr val="bg1"/>
                </a:solidFill>
              </a:defRPr>
            </a:lvl4pPr>
            <a:lvl5pPr marL="1097252" indent="0" algn="r">
              <a:buNone/>
              <a:defRPr>
                <a:solidFill>
                  <a:schemeClr val="bg1"/>
                </a:solidFill>
              </a:defRPr>
            </a:lvl5pPr>
          </a:lstStyle>
          <a:p>
            <a:pPr lvl="0"/>
            <a:r>
              <a:rPr lang="en-US"/>
              <a:t>Click to add Title</a:t>
            </a:r>
          </a:p>
        </p:txBody>
      </p:sp>
      <p:sp>
        <p:nvSpPr>
          <p:cNvPr id="7" name="Date Placeholder 6">
            <a:extLst>
              <a:ext uri="{FF2B5EF4-FFF2-40B4-BE49-F238E27FC236}">
                <a16:creationId xmlns:a16="http://schemas.microsoft.com/office/drawing/2014/main" id="{662D81AE-A054-4426-806C-4AE77B3B8966}"/>
              </a:ext>
            </a:extLst>
          </p:cNvPr>
          <p:cNvSpPr>
            <a:spLocks noGrp="1"/>
          </p:cNvSpPr>
          <p:nvPr>
            <p:ph type="dt" sz="half" idx="15"/>
          </p:nvPr>
        </p:nvSpPr>
        <p:spPr>
          <a:xfrm>
            <a:off x="502915" y="350903"/>
            <a:ext cx="6814109" cy="142646"/>
          </a:xfrm>
        </p:spPr>
        <p:txBody>
          <a:bodyPr/>
          <a:lstStyle>
            <a:lvl1pPr>
              <a:defRPr>
                <a:solidFill>
                  <a:schemeClr val="tx2"/>
                </a:solidFill>
              </a:defRPr>
            </a:lvl1pPr>
          </a:lstStyle>
          <a:p>
            <a:endParaRPr lang="en-US"/>
          </a:p>
        </p:txBody>
      </p:sp>
      <p:sp>
        <p:nvSpPr>
          <p:cNvPr id="22" name="Slide Number Placeholder 9">
            <a:extLst>
              <a:ext uri="{FF2B5EF4-FFF2-40B4-BE49-F238E27FC236}">
                <a16:creationId xmlns:a16="http://schemas.microsoft.com/office/drawing/2014/main" id="{C6404876-2F85-4521-9CEA-01836A5BE8F9}"/>
              </a:ext>
            </a:extLst>
          </p:cNvPr>
          <p:cNvSpPr>
            <a:spLocks noGrp="1"/>
          </p:cNvSpPr>
          <p:nvPr>
            <p:ph type="sldNum" sz="quarter" idx="12"/>
          </p:nvPr>
        </p:nvSpPr>
        <p:spPr>
          <a:xfrm>
            <a:off x="13826082" y="7805655"/>
            <a:ext cx="301400" cy="163830"/>
          </a:xfrm>
        </p:spPr>
        <p:txBody>
          <a:bodyPr/>
          <a:lstStyle>
            <a:lvl1pPr>
              <a:defRPr>
                <a:solidFill>
                  <a:schemeClr val="bg1"/>
                </a:solidFill>
              </a:defRPr>
            </a:lvl1pPr>
          </a:lstStyle>
          <a:p>
            <a:fld id="{4737D6AF-2FA5-476A-AF60-7A8CDF2E2DFB}" type="slidenum">
              <a:rPr lang="en-US" smtClean="0"/>
              <a:pPr/>
              <a:t>‹N›</a:t>
            </a:fld>
            <a:endParaRPr lang="en-US"/>
          </a:p>
        </p:txBody>
      </p:sp>
      <p:sp>
        <p:nvSpPr>
          <p:cNvPr id="23" name="Footer Placeholder 16">
            <a:extLst>
              <a:ext uri="{FF2B5EF4-FFF2-40B4-BE49-F238E27FC236}">
                <a16:creationId xmlns:a16="http://schemas.microsoft.com/office/drawing/2014/main" id="{028AC5AA-C232-4BA5-B883-1EDDE0891DAC}"/>
              </a:ext>
            </a:extLst>
          </p:cNvPr>
          <p:cNvSpPr>
            <a:spLocks noGrp="1"/>
          </p:cNvSpPr>
          <p:nvPr>
            <p:ph type="ftr" sz="quarter" idx="11"/>
          </p:nvPr>
        </p:nvSpPr>
        <p:spPr>
          <a:xfrm>
            <a:off x="6665976" y="7663008"/>
            <a:ext cx="7461504" cy="142646"/>
          </a:xfrm>
        </p:spPr>
        <p:txBody>
          <a:bodyPr/>
          <a:lstStyle>
            <a:lvl1pPr algn="r">
              <a:defRPr>
                <a:solidFill>
                  <a:schemeClr val="bg1"/>
                </a:solidFill>
              </a:defRPr>
            </a:lvl1pPr>
          </a:lstStyle>
          <a:p>
            <a:endParaRPr lang="en-US"/>
          </a:p>
        </p:txBody>
      </p:sp>
      <p:sp>
        <p:nvSpPr>
          <p:cNvPr id="26" name="Footer Placeholder 4">
            <a:extLst>
              <a:ext uri="{FF2B5EF4-FFF2-40B4-BE49-F238E27FC236}">
                <a16:creationId xmlns:a16="http://schemas.microsoft.com/office/drawing/2014/main" id="{875108E9-F787-4BF4-ACD1-12023B28E4A4}"/>
              </a:ext>
            </a:extLst>
          </p:cNvPr>
          <p:cNvSpPr txBox="1">
            <a:spLocks/>
          </p:cNvSpPr>
          <p:nvPr userDrawn="1"/>
        </p:nvSpPr>
        <p:spPr>
          <a:xfrm>
            <a:off x="3474720" y="7826838"/>
            <a:ext cx="7680960" cy="142646"/>
          </a:xfrm>
          <a:prstGeom prst="rect">
            <a:avLst/>
          </a:prstGeom>
        </p:spPr>
        <p:txBody>
          <a:bodyPr vert="horz" lIns="0" tIns="0" rIns="0" bIns="0" rtlCol="0" anchor="b">
            <a:noAutofit/>
          </a:bodyPr>
          <a:lstStyle>
            <a:defPPr>
              <a:defRPr lang="en-US"/>
            </a:defPPr>
            <a:lvl1pPr marL="0" algn="l" defTabSz="914400" rtl="0" eaLnBrk="1" latinLnBrk="0" hangingPunct="1">
              <a:defRPr sz="9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80">
                <a:solidFill>
                  <a:schemeClr val="bg1">
                    <a:alpha val="50000"/>
                  </a:schemeClr>
                </a:solidFill>
                <a:latin typeface="Calibri" panose="020F0502020204030204" pitchFamily="34" charset="0"/>
              </a:rPr>
              <a:t>© 2021 Elanco or its affiliates</a:t>
            </a:r>
          </a:p>
        </p:txBody>
      </p:sp>
    </p:spTree>
    <p:extLst>
      <p:ext uri="{BB962C8B-B14F-4D97-AF65-F5344CB8AC3E}">
        <p14:creationId xmlns:p14="http://schemas.microsoft.com/office/powerpoint/2010/main" val="365291900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itle Slide 5">
    <p:spTree>
      <p:nvGrpSpPr>
        <p:cNvPr id="1" name=""/>
        <p:cNvGrpSpPr/>
        <p:nvPr/>
      </p:nvGrpSpPr>
      <p:grpSpPr>
        <a:xfrm>
          <a:off x="0" y="0"/>
          <a:ext cx="0" cy="0"/>
          <a:chOff x="0" y="0"/>
          <a:chExt cx="0" cy="0"/>
        </a:xfrm>
      </p:grpSpPr>
      <p:pic>
        <p:nvPicPr>
          <p:cNvPr id="17" name="Picture Placeholder 15" descr="A picture containing person, outdoor&#10;&#10;Description automatically generated">
            <a:extLst>
              <a:ext uri="{FF2B5EF4-FFF2-40B4-BE49-F238E27FC236}">
                <a16:creationId xmlns:a16="http://schemas.microsoft.com/office/drawing/2014/main" id="{0CA1CAF1-3FB4-443E-B8B4-2BC58B3CEB1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4630400" cy="8229600"/>
          </a:xfrm>
          <a:prstGeom prst="rect">
            <a:avLst/>
          </a:prstGeom>
        </p:spPr>
      </p:pic>
      <p:sp>
        <p:nvSpPr>
          <p:cNvPr id="12" name="Freeform: Shape 11">
            <a:extLst>
              <a:ext uri="{FF2B5EF4-FFF2-40B4-BE49-F238E27FC236}">
                <a16:creationId xmlns:a16="http://schemas.microsoft.com/office/drawing/2014/main" id="{EE172349-FAA8-4BE3-A4B5-5DAF44C3839D}"/>
              </a:ext>
            </a:extLst>
          </p:cNvPr>
          <p:cNvSpPr>
            <a:spLocks noChangeAspect="1"/>
          </p:cNvSpPr>
          <p:nvPr userDrawn="1"/>
        </p:nvSpPr>
        <p:spPr>
          <a:xfrm>
            <a:off x="3658" y="5671466"/>
            <a:ext cx="14626742" cy="2558135"/>
          </a:xfrm>
          <a:custGeom>
            <a:avLst/>
            <a:gdLst>
              <a:gd name="connsiteX0" fmla="*/ 0 w 3016799"/>
              <a:gd name="connsiteY0" fmla="*/ 527621 h 527621"/>
              <a:gd name="connsiteX1" fmla="*/ 3016800 w 3016799"/>
              <a:gd name="connsiteY1" fmla="*/ 527621 h 527621"/>
              <a:gd name="connsiteX2" fmla="*/ 3016800 w 3016799"/>
              <a:gd name="connsiteY2" fmla="*/ 0 h 527621"/>
              <a:gd name="connsiteX3" fmla="*/ 0 w 3016799"/>
              <a:gd name="connsiteY3" fmla="*/ 527390 h 527621"/>
            </a:gdLst>
            <a:ahLst/>
            <a:cxnLst>
              <a:cxn ang="0">
                <a:pos x="connsiteX0" y="connsiteY0"/>
              </a:cxn>
              <a:cxn ang="0">
                <a:pos x="connsiteX1" y="connsiteY1"/>
              </a:cxn>
              <a:cxn ang="0">
                <a:pos x="connsiteX2" y="connsiteY2"/>
              </a:cxn>
              <a:cxn ang="0">
                <a:pos x="connsiteX3" y="connsiteY3"/>
              </a:cxn>
            </a:cxnLst>
            <a:rect l="l" t="t" r="r" b="b"/>
            <a:pathLst>
              <a:path w="3016799" h="527621">
                <a:moveTo>
                  <a:pt x="0" y="527621"/>
                </a:moveTo>
                <a:lnTo>
                  <a:pt x="3016800" y="527621"/>
                </a:lnTo>
                <a:lnTo>
                  <a:pt x="3016800" y="0"/>
                </a:lnTo>
                <a:lnTo>
                  <a:pt x="0" y="527390"/>
                </a:lnTo>
                <a:close/>
              </a:path>
            </a:pathLst>
          </a:custGeom>
          <a:solidFill>
            <a:schemeClr val="accent1"/>
          </a:solidFill>
          <a:ln w="11569" cap="flat">
            <a:noFill/>
            <a:prstDash val="solid"/>
            <a:miter/>
          </a:ln>
        </p:spPr>
        <p:txBody>
          <a:bodyPr rtlCol="0" anchor="ctr"/>
          <a:lstStyle/>
          <a:p>
            <a:endParaRPr lang="en-US" sz="2160">
              <a:latin typeface="Calibri" panose="020F0502020204030204" pitchFamily="34" charset="0"/>
            </a:endParaRPr>
          </a:p>
        </p:txBody>
      </p:sp>
      <p:sp>
        <p:nvSpPr>
          <p:cNvPr id="14" name="Freeform: Shape 13">
            <a:extLst>
              <a:ext uri="{FF2B5EF4-FFF2-40B4-BE49-F238E27FC236}">
                <a16:creationId xmlns:a16="http://schemas.microsoft.com/office/drawing/2014/main" id="{E3C20AA5-974B-4C34-9B14-8D288E136EA3}"/>
              </a:ext>
            </a:extLst>
          </p:cNvPr>
          <p:cNvSpPr>
            <a:spLocks noChangeAspect="1"/>
          </p:cNvSpPr>
          <p:nvPr userDrawn="1"/>
        </p:nvSpPr>
        <p:spPr>
          <a:xfrm>
            <a:off x="0" y="1"/>
            <a:ext cx="14626742" cy="2558135"/>
          </a:xfrm>
          <a:custGeom>
            <a:avLst/>
            <a:gdLst>
              <a:gd name="connsiteX0" fmla="*/ 3016800 w 3016799"/>
              <a:gd name="connsiteY0" fmla="*/ 0 h 527621"/>
              <a:gd name="connsiteX1" fmla="*/ 0 w 3016799"/>
              <a:gd name="connsiteY1" fmla="*/ 0 h 527621"/>
              <a:gd name="connsiteX2" fmla="*/ 0 w 3016799"/>
              <a:gd name="connsiteY2" fmla="*/ 527621 h 527621"/>
              <a:gd name="connsiteX3" fmla="*/ 3016800 w 3016799"/>
              <a:gd name="connsiteY3" fmla="*/ 232 h 527621"/>
            </a:gdLst>
            <a:ahLst/>
            <a:cxnLst>
              <a:cxn ang="0">
                <a:pos x="connsiteX0" y="connsiteY0"/>
              </a:cxn>
              <a:cxn ang="0">
                <a:pos x="connsiteX1" y="connsiteY1"/>
              </a:cxn>
              <a:cxn ang="0">
                <a:pos x="connsiteX2" y="connsiteY2"/>
              </a:cxn>
              <a:cxn ang="0">
                <a:pos x="connsiteX3" y="connsiteY3"/>
              </a:cxn>
            </a:cxnLst>
            <a:rect l="l" t="t" r="r" b="b"/>
            <a:pathLst>
              <a:path w="3016799" h="527621">
                <a:moveTo>
                  <a:pt x="3016800" y="0"/>
                </a:moveTo>
                <a:lnTo>
                  <a:pt x="0" y="0"/>
                </a:lnTo>
                <a:lnTo>
                  <a:pt x="0" y="527621"/>
                </a:lnTo>
                <a:lnTo>
                  <a:pt x="3016800" y="23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solidFill>
                <a:schemeClr val="lt1"/>
              </a:solidFill>
              <a:latin typeface="Calibri" panose="020F0502020204030204" pitchFamily="34" charset="0"/>
            </a:endParaRPr>
          </a:p>
        </p:txBody>
      </p:sp>
      <p:pic>
        <p:nvPicPr>
          <p:cNvPr id="15" name="Graphic 14">
            <a:extLst>
              <a:ext uri="{FF2B5EF4-FFF2-40B4-BE49-F238E27FC236}">
                <a16:creationId xmlns:a16="http://schemas.microsoft.com/office/drawing/2014/main" id="{A4691B6C-4908-4DD7-9E41-528AE06D0BB4}"/>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1893100" y="1253743"/>
            <a:ext cx="2737301" cy="1350402"/>
          </a:xfrm>
          <a:prstGeom prst="rect">
            <a:avLst/>
          </a:prstGeom>
        </p:spPr>
      </p:pic>
      <p:sp>
        <p:nvSpPr>
          <p:cNvPr id="2" name="Title 1">
            <a:extLst>
              <a:ext uri="{FF2B5EF4-FFF2-40B4-BE49-F238E27FC236}">
                <a16:creationId xmlns:a16="http://schemas.microsoft.com/office/drawing/2014/main" id="{63336ABC-A68B-47AA-8637-A30E5C19AE60}"/>
              </a:ext>
            </a:extLst>
          </p:cNvPr>
          <p:cNvSpPr>
            <a:spLocks noGrp="1"/>
          </p:cNvSpPr>
          <p:nvPr>
            <p:ph type="ctrTitle" hasCustomPrompt="1"/>
          </p:nvPr>
        </p:nvSpPr>
        <p:spPr>
          <a:xfrm>
            <a:off x="502919" y="731521"/>
            <a:ext cx="6814109" cy="1143000"/>
          </a:xfrm>
        </p:spPr>
        <p:txBody>
          <a:bodyPr anchor="t"/>
          <a:lstStyle>
            <a:lvl1pPr algn="l">
              <a:lnSpc>
                <a:spcPct val="85000"/>
              </a:lnSpc>
              <a:defRPr sz="5280" b="1" spc="-301" baseline="0">
                <a:solidFill>
                  <a:schemeClr val="tx2"/>
                </a:solidFill>
              </a:defRPr>
            </a:lvl1pPr>
          </a:lstStyle>
          <a:p>
            <a:r>
              <a:rPr lang="en-US"/>
              <a:t>Click to add Title</a:t>
            </a:r>
          </a:p>
        </p:txBody>
      </p:sp>
      <p:sp>
        <p:nvSpPr>
          <p:cNvPr id="3" name="Subtitle 2">
            <a:extLst>
              <a:ext uri="{FF2B5EF4-FFF2-40B4-BE49-F238E27FC236}">
                <a16:creationId xmlns:a16="http://schemas.microsoft.com/office/drawing/2014/main" id="{9A3ED149-C23D-40D9-9CE0-C20C9EAC0CF3}"/>
              </a:ext>
            </a:extLst>
          </p:cNvPr>
          <p:cNvSpPr>
            <a:spLocks noGrp="1"/>
          </p:cNvSpPr>
          <p:nvPr>
            <p:ph type="subTitle" idx="1" hasCustomPrompt="1"/>
          </p:nvPr>
        </p:nvSpPr>
        <p:spPr>
          <a:xfrm>
            <a:off x="502919" y="512826"/>
            <a:ext cx="6814109" cy="142646"/>
          </a:xfrm>
        </p:spPr>
        <p:txBody>
          <a:bodyPr anchor="ctr"/>
          <a:lstStyle>
            <a:lvl1pPr marL="0" indent="0" algn="l">
              <a:spcBef>
                <a:spcPts val="0"/>
              </a:spcBef>
              <a:buNone/>
              <a:defRPr sz="1080" b="0" spc="-37" baseline="0">
                <a:solidFill>
                  <a:schemeClr val="tx2"/>
                </a:solidFill>
              </a:defRPr>
            </a:lvl1pPr>
            <a:lvl2pPr marL="548627" indent="0" algn="ctr">
              <a:buNone/>
              <a:defRPr sz="2400"/>
            </a:lvl2pPr>
            <a:lvl3pPr marL="1097252" indent="0" algn="ctr">
              <a:buNone/>
              <a:defRPr sz="2160"/>
            </a:lvl3pPr>
            <a:lvl4pPr marL="1645879" indent="0" algn="ctr">
              <a:buNone/>
              <a:defRPr sz="1920"/>
            </a:lvl4pPr>
            <a:lvl5pPr marL="2194505" indent="0" algn="ctr">
              <a:buNone/>
              <a:defRPr sz="1920"/>
            </a:lvl5pPr>
            <a:lvl6pPr marL="2743132" indent="0" algn="ctr">
              <a:buNone/>
              <a:defRPr sz="1920"/>
            </a:lvl6pPr>
            <a:lvl7pPr marL="3291757" indent="0" algn="ctr">
              <a:buNone/>
              <a:defRPr sz="1920"/>
            </a:lvl7pPr>
            <a:lvl8pPr marL="3840384" indent="0" algn="ctr">
              <a:buNone/>
              <a:defRPr sz="1920"/>
            </a:lvl8pPr>
            <a:lvl9pPr marL="4389011" indent="0" algn="ctr">
              <a:buNone/>
              <a:defRPr sz="1920"/>
            </a:lvl9pPr>
          </a:lstStyle>
          <a:p>
            <a:pPr lvl="0"/>
            <a:r>
              <a:rPr lang="en-US"/>
              <a:t>Click to add Date</a:t>
            </a:r>
          </a:p>
        </p:txBody>
      </p:sp>
      <p:sp>
        <p:nvSpPr>
          <p:cNvPr id="18" name="Text Placeholder 4">
            <a:extLst>
              <a:ext uri="{FF2B5EF4-FFF2-40B4-BE49-F238E27FC236}">
                <a16:creationId xmlns:a16="http://schemas.microsoft.com/office/drawing/2014/main" id="{284D8253-EFCA-4105-B7B7-4184D1E9F7C4}"/>
              </a:ext>
            </a:extLst>
          </p:cNvPr>
          <p:cNvSpPr>
            <a:spLocks noGrp="1"/>
          </p:cNvSpPr>
          <p:nvPr>
            <p:ph type="body" sz="quarter" idx="13" hasCustomPrompt="1"/>
          </p:nvPr>
        </p:nvSpPr>
        <p:spPr>
          <a:xfrm>
            <a:off x="7315201" y="6770634"/>
            <a:ext cx="6812280" cy="373075"/>
          </a:xfrm>
        </p:spPr>
        <p:txBody>
          <a:bodyPr/>
          <a:lstStyle>
            <a:lvl1pPr marL="0" indent="0" algn="r">
              <a:lnSpc>
                <a:spcPct val="90000"/>
              </a:lnSpc>
              <a:spcBef>
                <a:spcPts val="0"/>
              </a:spcBef>
              <a:buNone/>
              <a:defRPr sz="2640" b="1" spc="-61" baseline="0">
                <a:solidFill>
                  <a:schemeClr val="bg1"/>
                </a:solidFill>
              </a:defRPr>
            </a:lvl1pPr>
            <a:lvl2pPr marL="280028" indent="0" algn="r">
              <a:buNone/>
              <a:defRPr>
                <a:solidFill>
                  <a:schemeClr val="bg1"/>
                </a:solidFill>
              </a:defRPr>
            </a:lvl2pPr>
            <a:lvl3pPr marL="548627" indent="0" algn="r">
              <a:buNone/>
              <a:defRPr>
                <a:solidFill>
                  <a:schemeClr val="bg1"/>
                </a:solidFill>
              </a:defRPr>
            </a:lvl3pPr>
            <a:lvl4pPr marL="828654" indent="0" algn="r">
              <a:buNone/>
              <a:defRPr>
                <a:solidFill>
                  <a:schemeClr val="bg1"/>
                </a:solidFill>
              </a:defRPr>
            </a:lvl4pPr>
            <a:lvl5pPr marL="1097252" indent="0" algn="r">
              <a:buNone/>
              <a:defRPr>
                <a:solidFill>
                  <a:schemeClr val="bg1"/>
                </a:solidFill>
              </a:defRPr>
            </a:lvl5pPr>
          </a:lstStyle>
          <a:p>
            <a:pPr lvl="0"/>
            <a:r>
              <a:rPr lang="en-US"/>
              <a:t>Click to add Name</a:t>
            </a:r>
          </a:p>
        </p:txBody>
      </p:sp>
      <p:sp>
        <p:nvSpPr>
          <p:cNvPr id="19" name="Text Placeholder 4">
            <a:extLst>
              <a:ext uri="{FF2B5EF4-FFF2-40B4-BE49-F238E27FC236}">
                <a16:creationId xmlns:a16="http://schemas.microsoft.com/office/drawing/2014/main" id="{A4434EFE-8BDC-4754-AAD0-7342F62B6B72}"/>
              </a:ext>
            </a:extLst>
          </p:cNvPr>
          <p:cNvSpPr>
            <a:spLocks noGrp="1"/>
          </p:cNvSpPr>
          <p:nvPr>
            <p:ph type="body" sz="quarter" idx="14" hasCustomPrompt="1"/>
          </p:nvPr>
        </p:nvSpPr>
        <p:spPr>
          <a:xfrm>
            <a:off x="7315201" y="7161633"/>
            <a:ext cx="6812280" cy="610768"/>
          </a:xfrm>
        </p:spPr>
        <p:txBody>
          <a:bodyPr/>
          <a:lstStyle>
            <a:lvl1pPr marL="0" indent="0" algn="r">
              <a:lnSpc>
                <a:spcPct val="90000"/>
              </a:lnSpc>
              <a:spcBef>
                <a:spcPts val="0"/>
              </a:spcBef>
              <a:buNone/>
              <a:defRPr sz="2400" b="0">
                <a:solidFill>
                  <a:schemeClr val="bg1"/>
                </a:solidFill>
              </a:defRPr>
            </a:lvl1pPr>
            <a:lvl2pPr marL="280028" indent="0" algn="r">
              <a:buNone/>
              <a:defRPr>
                <a:solidFill>
                  <a:schemeClr val="bg1"/>
                </a:solidFill>
              </a:defRPr>
            </a:lvl2pPr>
            <a:lvl3pPr marL="548627" indent="0" algn="r">
              <a:buNone/>
              <a:defRPr>
                <a:solidFill>
                  <a:schemeClr val="bg1"/>
                </a:solidFill>
              </a:defRPr>
            </a:lvl3pPr>
            <a:lvl4pPr marL="828654" indent="0" algn="r">
              <a:buNone/>
              <a:defRPr>
                <a:solidFill>
                  <a:schemeClr val="bg1"/>
                </a:solidFill>
              </a:defRPr>
            </a:lvl4pPr>
            <a:lvl5pPr marL="1097252" indent="0" algn="r">
              <a:buNone/>
              <a:defRPr>
                <a:solidFill>
                  <a:schemeClr val="bg1"/>
                </a:solidFill>
              </a:defRPr>
            </a:lvl5pPr>
          </a:lstStyle>
          <a:p>
            <a:pPr lvl="0"/>
            <a:r>
              <a:rPr lang="en-US"/>
              <a:t>Click to add Title</a:t>
            </a:r>
          </a:p>
        </p:txBody>
      </p:sp>
      <p:sp>
        <p:nvSpPr>
          <p:cNvPr id="11" name="Date Placeholder 6">
            <a:extLst>
              <a:ext uri="{FF2B5EF4-FFF2-40B4-BE49-F238E27FC236}">
                <a16:creationId xmlns:a16="http://schemas.microsoft.com/office/drawing/2014/main" id="{897C653F-EEAE-479D-BE2B-B86E1F59E35A}"/>
              </a:ext>
            </a:extLst>
          </p:cNvPr>
          <p:cNvSpPr>
            <a:spLocks noGrp="1"/>
          </p:cNvSpPr>
          <p:nvPr>
            <p:ph type="dt" sz="half" idx="15"/>
          </p:nvPr>
        </p:nvSpPr>
        <p:spPr>
          <a:xfrm>
            <a:off x="502915" y="350903"/>
            <a:ext cx="6814109" cy="142646"/>
          </a:xfrm>
        </p:spPr>
        <p:txBody>
          <a:bodyPr/>
          <a:lstStyle>
            <a:lvl1pPr>
              <a:defRPr>
                <a:solidFill>
                  <a:schemeClr val="tx2"/>
                </a:solidFill>
              </a:defRPr>
            </a:lvl1pPr>
          </a:lstStyle>
          <a:p>
            <a:endParaRPr lang="en-US"/>
          </a:p>
        </p:txBody>
      </p:sp>
      <p:sp>
        <p:nvSpPr>
          <p:cNvPr id="23" name="Slide Number Placeholder 9">
            <a:extLst>
              <a:ext uri="{FF2B5EF4-FFF2-40B4-BE49-F238E27FC236}">
                <a16:creationId xmlns:a16="http://schemas.microsoft.com/office/drawing/2014/main" id="{4C3E0A9E-3401-4F30-ABC2-B157580F422B}"/>
              </a:ext>
            </a:extLst>
          </p:cNvPr>
          <p:cNvSpPr>
            <a:spLocks noGrp="1"/>
          </p:cNvSpPr>
          <p:nvPr>
            <p:ph type="sldNum" sz="quarter" idx="12"/>
          </p:nvPr>
        </p:nvSpPr>
        <p:spPr>
          <a:xfrm>
            <a:off x="13826082" y="7805655"/>
            <a:ext cx="301400" cy="163830"/>
          </a:xfrm>
        </p:spPr>
        <p:txBody>
          <a:bodyPr/>
          <a:lstStyle>
            <a:lvl1pPr>
              <a:defRPr>
                <a:solidFill>
                  <a:schemeClr val="bg1"/>
                </a:solidFill>
              </a:defRPr>
            </a:lvl1pPr>
          </a:lstStyle>
          <a:p>
            <a:fld id="{4737D6AF-2FA5-476A-AF60-7A8CDF2E2DFB}" type="slidenum">
              <a:rPr lang="en-US" smtClean="0"/>
              <a:pPr/>
              <a:t>‹N›</a:t>
            </a:fld>
            <a:endParaRPr lang="en-US"/>
          </a:p>
        </p:txBody>
      </p:sp>
      <p:sp>
        <p:nvSpPr>
          <p:cNvPr id="24" name="Footer Placeholder 16">
            <a:extLst>
              <a:ext uri="{FF2B5EF4-FFF2-40B4-BE49-F238E27FC236}">
                <a16:creationId xmlns:a16="http://schemas.microsoft.com/office/drawing/2014/main" id="{FCF37011-38CC-4B3B-ADC3-6FF135941A3A}"/>
              </a:ext>
            </a:extLst>
          </p:cNvPr>
          <p:cNvSpPr>
            <a:spLocks noGrp="1"/>
          </p:cNvSpPr>
          <p:nvPr>
            <p:ph type="ftr" sz="quarter" idx="11"/>
          </p:nvPr>
        </p:nvSpPr>
        <p:spPr>
          <a:xfrm>
            <a:off x="6665976" y="7663008"/>
            <a:ext cx="7461504" cy="142646"/>
          </a:xfrm>
        </p:spPr>
        <p:txBody>
          <a:bodyPr/>
          <a:lstStyle>
            <a:lvl1pPr algn="r">
              <a:defRPr>
                <a:solidFill>
                  <a:schemeClr val="bg1"/>
                </a:solidFill>
              </a:defRPr>
            </a:lvl1pPr>
          </a:lstStyle>
          <a:p>
            <a:endParaRPr lang="en-US"/>
          </a:p>
        </p:txBody>
      </p:sp>
      <p:sp>
        <p:nvSpPr>
          <p:cNvPr id="25" name="Footer Placeholder 4">
            <a:extLst>
              <a:ext uri="{FF2B5EF4-FFF2-40B4-BE49-F238E27FC236}">
                <a16:creationId xmlns:a16="http://schemas.microsoft.com/office/drawing/2014/main" id="{21DF67BA-3803-47B0-A118-DC0E674B94BE}"/>
              </a:ext>
            </a:extLst>
          </p:cNvPr>
          <p:cNvSpPr txBox="1">
            <a:spLocks/>
          </p:cNvSpPr>
          <p:nvPr userDrawn="1"/>
        </p:nvSpPr>
        <p:spPr>
          <a:xfrm>
            <a:off x="3474720" y="7826838"/>
            <a:ext cx="7680960" cy="142646"/>
          </a:xfrm>
          <a:prstGeom prst="rect">
            <a:avLst/>
          </a:prstGeom>
        </p:spPr>
        <p:txBody>
          <a:bodyPr vert="horz" lIns="0" tIns="0" rIns="0" bIns="0" rtlCol="0" anchor="b">
            <a:noAutofit/>
          </a:bodyPr>
          <a:lstStyle>
            <a:defPPr>
              <a:defRPr lang="en-US"/>
            </a:defPPr>
            <a:lvl1pPr marL="0" algn="l" defTabSz="914400" rtl="0" eaLnBrk="1" latinLnBrk="0" hangingPunct="1">
              <a:defRPr sz="9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80">
                <a:solidFill>
                  <a:schemeClr val="bg1">
                    <a:alpha val="50000"/>
                  </a:schemeClr>
                </a:solidFill>
                <a:latin typeface="Calibri" panose="020F0502020204030204" pitchFamily="34" charset="0"/>
              </a:rPr>
              <a:t>© 2021 Elanco or its affiliates</a:t>
            </a:r>
          </a:p>
        </p:txBody>
      </p:sp>
    </p:spTree>
    <p:extLst>
      <p:ext uri="{BB962C8B-B14F-4D97-AF65-F5344CB8AC3E}">
        <p14:creationId xmlns:p14="http://schemas.microsoft.com/office/powerpoint/2010/main" val="35940645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Title Slide 6">
    <p:spTree>
      <p:nvGrpSpPr>
        <p:cNvPr id="1" name=""/>
        <p:cNvGrpSpPr/>
        <p:nvPr/>
      </p:nvGrpSpPr>
      <p:grpSpPr>
        <a:xfrm>
          <a:off x="0" y="0"/>
          <a:ext cx="0" cy="0"/>
          <a:chOff x="0" y="0"/>
          <a:chExt cx="0" cy="0"/>
        </a:xfrm>
      </p:grpSpPr>
      <p:sp>
        <p:nvSpPr>
          <p:cNvPr id="16" name="Picture Placeholder 18">
            <a:extLst>
              <a:ext uri="{FF2B5EF4-FFF2-40B4-BE49-F238E27FC236}">
                <a16:creationId xmlns:a16="http://schemas.microsoft.com/office/drawing/2014/main" id="{A8A9833F-54C9-4C9F-9A52-61AC7EC734C0}"/>
              </a:ext>
            </a:extLst>
          </p:cNvPr>
          <p:cNvSpPr>
            <a:spLocks noGrp="1"/>
          </p:cNvSpPr>
          <p:nvPr>
            <p:ph type="pic" idx="15" hasCustomPrompt="1"/>
          </p:nvPr>
        </p:nvSpPr>
        <p:spPr>
          <a:xfrm>
            <a:off x="0" y="0"/>
            <a:ext cx="14630400" cy="8229600"/>
          </a:xfrm>
          <a:prstGeom prst="rect">
            <a:avLst/>
          </a:prstGeom>
          <a:solidFill>
            <a:schemeClr val="accent6"/>
          </a:solidFill>
        </p:spPr>
        <p:txBody>
          <a:bodyPr wrap="square" lIns="365760" anchor="ctr">
            <a:noAutofit/>
          </a:bodyPr>
          <a:lstStyle>
            <a:lvl1pPr marL="0" indent="0">
              <a:buNone/>
              <a:defRPr sz="1920">
                <a:solidFill>
                  <a:schemeClr val="bg1"/>
                </a:solidFill>
              </a:defRPr>
            </a:lvl1pPr>
            <a:lvl2pPr marL="548627" indent="0">
              <a:buNone/>
              <a:defRPr sz="3360"/>
            </a:lvl2pPr>
            <a:lvl3pPr marL="1097252" indent="0">
              <a:buNone/>
              <a:defRPr sz="2880"/>
            </a:lvl3pPr>
            <a:lvl4pPr marL="1645879" indent="0">
              <a:buNone/>
              <a:defRPr sz="2400"/>
            </a:lvl4pPr>
            <a:lvl5pPr marL="2194505" indent="0">
              <a:buNone/>
              <a:defRPr sz="2400"/>
            </a:lvl5pPr>
            <a:lvl6pPr marL="2743132" indent="0">
              <a:buNone/>
              <a:defRPr sz="2400"/>
            </a:lvl6pPr>
            <a:lvl7pPr marL="3291757" indent="0">
              <a:buNone/>
              <a:defRPr sz="2400"/>
            </a:lvl7pPr>
            <a:lvl8pPr marL="3840384" indent="0">
              <a:buNone/>
              <a:defRPr sz="2400"/>
            </a:lvl8pPr>
            <a:lvl9pPr marL="4389011" indent="0">
              <a:buNone/>
              <a:defRPr sz="2400"/>
            </a:lvl9pPr>
          </a:lstStyle>
          <a:p>
            <a:r>
              <a:rPr lang="en-US"/>
              <a:t>Click icon to add picture. Send to back if necessary.</a:t>
            </a:r>
          </a:p>
        </p:txBody>
      </p:sp>
      <p:sp>
        <p:nvSpPr>
          <p:cNvPr id="29" name="Text Placeholder 28">
            <a:extLst>
              <a:ext uri="{FF2B5EF4-FFF2-40B4-BE49-F238E27FC236}">
                <a16:creationId xmlns:a16="http://schemas.microsoft.com/office/drawing/2014/main" id="{A77338B6-867A-4DAC-8F47-A544FACBCF55}"/>
              </a:ext>
            </a:extLst>
          </p:cNvPr>
          <p:cNvSpPr>
            <a:spLocks noGrp="1"/>
          </p:cNvSpPr>
          <p:nvPr>
            <p:ph type="body" sz="quarter" idx="18" hasCustomPrompt="1"/>
          </p:nvPr>
        </p:nvSpPr>
        <p:spPr>
          <a:xfrm>
            <a:off x="7315" y="5672108"/>
            <a:ext cx="14623085" cy="2557493"/>
          </a:xfrm>
          <a:custGeom>
            <a:avLst/>
            <a:gdLst>
              <a:gd name="connsiteX0" fmla="*/ 12185904 w 12185904"/>
              <a:gd name="connsiteY0" fmla="*/ 0 h 2131244"/>
              <a:gd name="connsiteX1" fmla="*/ 12185904 w 12185904"/>
              <a:gd name="connsiteY1" fmla="*/ 2131244 h 2131244"/>
              <a:gd name="connsiteX2" fmla="*/ 0 w 12185904"/>
              <a:gd name="connsiteY2" fmla="*/ 2131244 h 2131244"/>
              <a:gd name="connsiteX3" fmla="*/ 0 w 12185904"/>
              <a:gd name="connsiteY3" fmla="*/ 2130311 h 2131244"/>
            </a:gdLst>
            <a:ahLst/>
            <a:cxnLst>
              <a:cxn ang="0">
                <a:pos x="connsiteX0" y="connsiteY0"/>
              </a:cxn>
              <a:cxn ang="0">
                <a:pos x="connsiteX1" y="connsiteY1"/>
              </a:cxn>
              <a:cxn ang="0">
                <a:pos x="connsiteX2" y="connsiteY2"/>
              </a:cxn>
              <a:cxn ang="0">
                <a:pos x="connsiteX3" y="connsiteY3"/>
              </a:cxn>
            </a:cxnLst>
            <a:rect l="l" t="t" r="r" b="b"/>
            <a:pathLst>
              <a:path w="12185904" h="2131244">
                <a:moveTo>
                  <a:pt x="12185904" y="0"/>
                </a:moveTo>
                <a:lnTo>
                  <a:pt x="12185904" y="2131244"/>
                </a:lnTo>
                <a:lnTo>
                  <a:pt x="0" y="2131244"/>
                </a:lnTo>
                <a:lnTo>
                  <a:pt x="0" y="2130311"/>
                </a:lnTo>
                <a:close/>
              </a:path>
            </a:pathLst>
          </a:custGeom>
          <a:solidFill>
            <a:schemeClr val="accent1"/>
          </a:solidFill>
        </p:spPr>
        <p:txBody>
          <a:bodyPr wrap="square">
            <a:noAutofit/>
          </a:bodyPr>
          <a:lstStyle>
            <a:lvl1pPr marL="0" indent="0">
              <a:buNone/>
              <a:defRPr>
                <a:noFill/>
              </a:defRPr>
            </a:lvl1pPr>
          </a:lstStyle>
          <a:p>
            <a:pPr lvl="0"/>
            <a:r>
              <a:rPr lang="en-US"/>
              <a:t> </a:t>
            </a:r>
          </a:p>
        </p:txBody>
      </p:sp>
      <p:sp>
        <p:nvSpPr>
          <p:cNvPr id="17" name="Text Placeholder 16">
            <a:extLst>
              <a:ext uri="{FF2B5EF4-FFF2-40B4-BE49-F238E27FC236}">
                <a16:creationId xmlns:a16="http://schemas.microsoft.com/office/drawing/2014/main" id="{B50D49E8-53D2-4884-A2B7-02CF718497D5}"/>
              </a:ext>
            </a:extLst>
          </p:cNvPr>
          <p:cNvSpPr>
            <a:spLocks noGrp="1"/>
          </p:cNvSpPr>
          <p:nvPr>
            <p:ph type="body" sz="quarter" idx="16" hasCustomPrompt="1"/>
          </p:nvPr>
        </p:nvSpPr>
        <p:spPr>
          <a:xfrm>
            <a:off x="1" y="1"/>
            <a:ext cx="14624914" cy="2558135"/>
          </a:xfrm>
          <a:custGeom>
            <a:avLst/>
            <a:gdLst>
              <a:gd name="connsiteX0" fmla="*/ 0 w 12187428"/>
              <a:gd name="connsiteY0" fmla="*/ 0 h 2131778"/>
              <a:gd name="connsiteX1" fmla="*/ 12187428 w 12187428"/>
              <a:gd name="connsiteY1" fmla="*/ 0 h 2131778"/>
              <a:gd name="connsiteX2" fmla="*/ 12187428 w 12187428"/>
              <a:gd name="connsiteY2" fmla="*/ 1205 h 2131778"/>
              <a:gd name="connsiteX3" fmla="*/ 0 w 12187428"/>
              <a:gd name="connsiteY3" fmla="*/ 2131778 h 2131778"/>
            </a:gdLst>
            <a:ahLst/>
            <a:cxnLst>
              <a:cxn ang="0">
                <a:pos x="connsiteX0" y="connsiteY0"/>
              </a:cxn>
              <a:cxn ang="0">
                <a:pos x="connsiteX1" y="connsiteY1"/>
              </a:cxn>
              <a:cxn ang="0">
                <a:pos x="connsiteX2" y="connsiteY2"/>
              </a:cxn>
              <a:cxn ang="0">
                <a:pos x="connsiteX3" y="connsiteY3"/>
              </a:cxn>
            </a:cxnLst>
            <a:rect l="l" t="t" r="r" b="b"/>
            <a:pathLst>
              <a:path w="12187428" h="2131778">
                <a:moveTo>
                  <a:pt x="0" y="0"/>
                </a:moveTo>
                <a:lnTo>
                  <a:pt x="12187428" y="0"/>
                </a:lnTo>
                <a:lnTo>
                  <a:pt x="12187428" y="1205"/>
                </a:lnTo>
                <a:lnTo>
                  <a:pt x="0" y="2131778"/>
                </a:lnTo>
                <a:close/>
              </a:path>
            </a:pathLst>
          </a:custGeom>
          <a:solidFill>
            <a:schemeClr val="bg1"/>
          </a:solidFill>
        </p:spPr>
        <p:txBody>
          <a:bodyPr wrap="square">
            <a:noAutofit/>
          </a:bodyPr>
          <a:lstStyle>
            <a:lvl1pPr marL="0" indent="0">
              <a:buNone/>
              <a:defRPr sz="720">
                <a:noFill/>
              </a:defRPr>
            </a:lvl1pPr>
            <a:lvl2pPr marL="280028" indent="0">
              <a:buNone/>
              <a:defRPr sz="720"/>
            </a:lvl2pPr>
            <a:lvl3pPr marL="548627" indent="0">
              <a:buNone/>
              <a:defRPr sz="720"/>
            </a:lvl3pPr>
            <a:lvl4pPr marL="828654" indent="0">
              <a:buNone/>
              <a:defRPr sz="720"/>
            </a:lvl4pPr>
            <a:lvl5pPr marL="1097252" indent="0">
              <a:buNone/>
              <a:defRPr sz="720"/>
            </a:lvl5pPr>
          </a:lstStyle>
          <a:p>
            <a:pPr lvl="0"/>
            <a:r>
              <a:rPr lang="en-US"/>
              <a:t> </a:t>
            </a:r>
          </a:p>
        </p:txBody>
      </p:sp>
      <p:sp>
        <p:nvSpPr>
          <p:cNvPr id="2" name="Title 1">
            <a:extLst>
              <a:ext uri="{FF2B5EF4-FFF2-40B4-BE49-F238E27FC236}">
                <a16:creationId xmlns:a16="http://schemas.microsoft.com/office/drawing/2014/main" id="{63336ABC-A68B-47AA-8637-A30E5C19AE60}"/>
              </a:ext>
            </a:extLst>
          </p:cNvPr>
          <p:cNvSpPr>
            <a:spLocks noGrp="1"/>
          </p:cNvSpPr>
          <p:nvPr>
            <p:ph type="ctrTitle" hasCustomPrompt="1"/>
          </p:nvPr>
        </p:nvSpPr>
        <p:spPr>
          <a:xfrm>
            <a:off x="502919" y="731521"/>
            <a:ext cx="6814109" cy="1143000"/>
          </a:xfrm>
        </p:spPr>
        <p:txBody>
          <a:bodyPr anchor="t"/>
          <a:lstStyle>
            <a:lvl1pPr algn="l">
              <a:lnSpc>
                <a:spcPct val="85000"/>
              </a:lnSpc>
              <a:defRPr sz="5280" b="1" spc="-301" baseline="0">
                <a:solidFill>
                  <a:schemeClr val="tx2"/>
                </a:solidFill>
              </a:defRPr>
            </a:lvl1pPr>
          </a:lstStyle>
          <a:p>
            <a:r>
              <a:rPr lang="en-US"/>
              <a:t>Click to add Title</a:t>
            </a:r>
          </a:p>
        </p:txBody>
      </p:sp>
      <p:sp>
        <p:nvSpPr>
          <p:cNvPr id="3" name="Subtitle 2">
            <a:extLst>
              <a:ext uri="{FF2B5EF4-FFF2-40B4-BE49-F238E27FC236}">
                <a16:creationId xmlns:a16="http://schemas.microsoft.com/office/drawing/2014/main" id="{9A3ED149-C23D-40D9-9CE0-C20C9EAC0CF3}"/>
              </a:ext>
            </a:extLst>
          </p:cNvPr>
          <p:cNvSpPr>
            <a:spLocks noGrp="1"/>
          </p:cNvSpPr>
          <p:nvPr>
            <p:ph type="subTitle" idx="1" hasCustomPrompt="1"/>
          </p:nvPr>
        </p:nvSpPr>
        <p:spPr>
          <a:xfrm>
            <a:off x="502919" y="512826"/>
            <a:ext cx="6814109" cy="142646"/>
          </a:xfrm>
        </p:spPr>
        <p:txBody>
          <a:bodyPr anchor="ctr"/>
          <a:lstStyle>
            <a:lvl1pPr marL="0" indent="0" algn="l">
              <a:spcBef>
                <a:spcPts val="0"/>
              </a:spcBef>
              <a:buNone/>
              <a:defRPr sz="1080" b="0" spc="-37" baseline="0">
                <a:solidFill>
                  <a:schemeClr val="tx2"/>
                </a:solidFill>
              </a:defRPr>
            </a:lvl1pPr>
            <a:lvl2pPr marL="548627" indent="0" algn="ctr">
              <a:buNone/>
              <a:defRPr sz="2400"/>
            </a:lvl2pPr>
            <a:lvl3pPr marL="1097252" indent="0" algn="ctr">
              <a:buNone/>
              <a:defRPr sz="2160"/>
            </a:lvl3pPr>
            <a:lvl4pPr marL="1645879" indent="0" algn="ctr">
              <a:buNone/>
              <a:defRPr sz="1920"/>
            </a:lvl4pPr>
            <a:lvl5pPr marL="2194505" indent="0" algn="ctr">
              <a:buNone/>
              <a:defRPr sz="1920"/>
            </a:lvl5pPr>
            <a:lvl6pPr marL="2743132" indent="0" algn="ctr">
              <a:buNone/>
              <a:defRPr sz="1920"/>
            </a:lvl6pPr>
            <a:lvl7pPr marL="3291757" indent="0" algn="ctr">
              <a:buNone/>
              <a:defRPr sz="1920"/>
            </a:lvl7pPr>
            <a:lvl8pPr marL="3840384" indent="0" algn="ctr">
              <a:buNone/>
              <a:defRPr sz="1920"/>
            </a:lvl8pPr>
            <a:lvl9pPr marL="4389011" indent="0" algn="ctr">
              <a:buNone/>
              <a:defRPr sz="1920"/>
            </a:lvl9pPr>
          </a:lstStyle>
          <a:p>
            <a:pPr lvl="0"/>
            <a:r>
              <a:rPr lang="en-US"/>
              <a:t>Click to add Date</a:t>
            </a:r>
          </a:p>
        </p:txBody>
      </p:sp>
      <p:sp>
        <p:nvSpPr>
          <p:cNvPr id="18" name="Text Placeholder 4">
            <a:extLst>
              <a:ext uri="{FF2B5EF4-FFF2-40B4-BE49-F238E27FC236}">
                <a16:creationId xmlns:a16="http://schemas.microsoft.com/office/drawing/2014/main" id="{284D8253-EFCA-4105-B7B7-4184D1E9F7C4}"/>
              </a:ext>
            </a:extLst>
          </p:cNvPr>
          <p:cNvSpPr>
            <a:spLocks noGrp="1"/>
          </p:cNvSpPr>
          <p:nvPr>
            <p:ph type="body" sz="quarter" idx="13" hasCustomPrompt="1"/>
          </p:nvPr>
        </p:nvSpPr>
        <p:spPr>
          <a:xfrm>
            <a:off x="7315201" y="6770634"/>
            <a:ext cx="6812280" cy="373075"/>
          </a:xfrm>
        </p:spPr>
        <p:txBody>
          <a:bodyPr/>
          <a:lstStyle>
            <a:lvl1pPr marL="0" indent="0" algn="r">
              <a:lnSpc>
                <a:spcPct val="90000"/>
              </a:lnSpc>
              <a:spcBef>
                <a:spcPts val="0"/>
              </a:spcBef>
              <a:buNone/>
              <a:defRPr sz="2640" b="1" spc="-61" baseline="0">
                <a:solidFill>
                  <a:schemeClr val="bg1"/>
                </a:solidFill>
              </a:defRPr>
            </a:lvl1pPr>
            <a:lvl2pPr marL="280028" indent="0" algn="r">
              <a:buNone/>
              <a:defRPr>
                <a:solidFill>
                  <a:schemeClr val="bg1"/>
                </a:solidFill>
              </a:defRPr>
            </a:lvl2pPr>
            <a:lvl3pPr marL="548627" indent="0" algn="r">
              <a:buNone/>
              <a:defRPr>
                <a:solidFill>
                  <a:schemeClr val="bg1"/>
                </a:solidFill>
              </a:defRPr>
            </a:lvl3pPr>
            <a:lvl4pPr marL="828654" indent="0" algn="r">
              <a:buNone/>
              <a:defRPr>
                <a:solidFill>
                  <a:schemeClr val="bg1"/>
                </a:solidFill>
              </a:defRPr>
            </a:lvl4pPr>
            <a:lvl5pPr marL="1097252" indent="0" algn="r">
              <a:buNone/>
              <a:defRPr>
                <a:solidFill>
                  <a:schemeClr val="bg1"/>
                </a:solidFill>
              </a:defRPr>
            </a:lvl5pPr>
          </a:lstStyle>
          <a:p>
            <a:pPr lvl="0"/>
            <a:r>
              <a:rPr lang="en-US"/>
              <a:t>Click to add Name</a:t>
            </a:r>
          </a:p>
        </p:txBody>
      </p:sp>
      <p:sp>
        <p:nvSpPr>
          <p:cNvPr id="19" name="Text Placeholder 4">
            <a:extLst>
              <a:ext uri="{FF2B5EF4-FFF2-40B4-BE49-F238E27FC236}">
                <a16:creationId xmlns:a16="http://schemas.microsoft.com/office/drawing/2014/main" id="{A4434EFE-8BDC-4754-AAD0-7342F62B6B72}"/>
              </a:ext>
            </a:extLst>
          </p:cNvPr>
          <p:cNvSpPr>
            <a:spLocks noGrp="1"/>
          </p:cNvSpPr>
          <p:nvPr>
            <p:ph type="body" sz="quarter" idx="14" hasCustomPrompt="1"/>
          </p:nvPr>
        </p:nvSpPr>
        <p:spPr>
          <a:xfrm>
            <a:off x="7315201" y="7161633"/>
            <a:ext cx="6812280" cy="610768"/>
          </a:xfrm>
        </p:spPr>
        <p:txBody>
          <a:bodyPr/>
          <a:lstStyle>
            <a:lvl1pPr marL="0" indent="0" algn="r">
              <a:lnSpc>
                <a:spcPct val="90000"/>
              </a:lnSpc>
              <a:spcBef>
                <a:spcPts val="0"/>
              </a:spcBef>
              <a:buNone/>
              <a:defRPr sz="2400" b="0">
                <a:solidFill>
                  <a:schemeClr val="bg1"/>
                </a:solidFill>
              </a:defRPr>
            </a:lvl1pPr>
            <a:lvl2pPr marL="280028" indent="0" algn="r">
              <a:buNone/>
              <a:defRPr>
                <a:solidFill>
                  <a:schemeClr val="bg1"/>
                </a:solidFill>
              </a:defRPr>
            </a:lvl2pPr>
            <a:lvl3pPr marL="548627" indent="0" algn="r">
              <a:buNone/>
              <a:defRPr>
                <a:solidFill>
                  <a:schemeClr val="bg1"/>
                </a:solidFill>
              </a:defRPr>
            </a:lvl3pPr>
            <a:lvl4pPr marL="828654" indent="0" algn="r">
              <a:buNone/>
              <a:defRPr>
                <a:solidFill>
                  <a:schemeClr val="bg1"/>
                </a:solidFill>
              </a:defRPr>
            </a:lvl4pPr>
            <a:lvl5pPr marL="1097252" indent="0" algn="r">
              <a:buNone/>
              <a:defRPr>
                <a:solidFill>
                  <a:schemeClr val="bg1"/>
                </a:solidFill>
              </a:defRPr>
            </a:lvl5pPr>
          </a:lstStyle>
          <a:p>
            <a:pPr lvl="0"/>
            <a:r>
              <a:rPr lang="en-US"/>
              <a:t>Click to add Title</a:t>
            </a:r>
          </a:p>
        </p:txBody>
      </p:sp>
      <p:sp>
        <p:nvSpPr>
          <p:cNvPr id="23" name="Text Placeholder 7">
            <a:extLst>
              <a:ext uri="{FF2B5EF4-FFF2-40B4-BE49-F238E27FC236}">
                <a16:creationId xmlns:a16="http://schemas.microsoft.com/office/drawing/2014/main" id="{91585FE8-A078-45B0-9F16-525BDFCF4F97}"/>
              </a:ext>
            </a:extLst>
          </p:cNvPr>
          <p:cNvSpPr>
            <a:spLocks noGrp="1"/>
          </p:cNvSpPr>
          <p:nvPr>
            <p:ph type="body" sz="quarter" idx="17" hasCustomPrompt="1"/>
          </p:nvPr>
        </p:nvSpPr>
        <p:spPr>
          <a:xfrm>
            <a:off x="11887200" y="1253741"/>
            <a:ext cx="2743200" cy="1349654"/>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720">
                <a:noFill/>
              </a:defRPr>
            </a:lvl1pPr>
            <a:lvl2pPr marL="280028" indent="0">
              <a:buNone/>
              <a:defRPr sz="720"/>
            </a:lvl2pPr>
            <a:lvl3pPr marL="548627" indent="0">
              <a:buNone/>
              <a:defRPr sz="720"/>
            </a:lvl3pPr>
            <a:lvl4pPr marL="828654" indent="0">
              <a:buNone/>
              <a:defRPr sz="720"/>
            </a:lvl4pPr>
            <a:lvl5pPr marL="1097252" indent="0">
              <a:buNone/>
              <a:defRPr sz="720"/>
            </a:lvl5pPr>
          </a:lstStyle>
          <a:p>
            <a:pPr lvl="0"/>
            <a:r>
              <a:rPr lang="en-US"/>
              <a:t> </a:t>
            </a:r>
          </a:p>
        </p:txBody>
      </p:sp>
      <p:sp>
        <p:nvSpPr>
          <p:cNvPr id="11" name="Date Placeholder 6">
            <a:extLst>
              <a:ext uri="{FF2B5EF4-FFF2-40B4-BE49-F238E27FC236}">
                <a16:creationId xmlns:a16="http://schemas.microsoft.com/office/drawing/2014/main" id="{1660913A-8A9E-4E5D-9167-9CEF11CE2455}"/>
              </a:ext>
            </a:extLst>
          </p:cNvPr>
          <p:cNvSpPr>
            <a:spLocks noGrp="1"/>
          </p:cNvSpPr>
          <p:nvPr>
            <p:ph type="dt" sz="half" idx="19"/>
          </p:nvPr>
        </p:nvSpPr>
        <p:spPr>
          <a:xfrm>
            <a:off x="502915" y="350903"/>
            <a:ext cx="6814109" cy="142646"/>
          </a:xfrm>
        </p:spPr>
        <p:txBody>
          <a:bodyPr/>
          <a:lstStyle>
            <a:lvl1pPr>
              <a:defRPr>
                <a:solidFill>
                  <a:schemeClr val="tx2"/>
                </a:solidFill>
              </a:defRPr>
            </a:lvl1pPr>
          </a:lstStyle>
          <a:p>
            <a:endParaRPr lang="en-US"/>
          </a:p>
        </p:txBody>
      </p:sp>
      <p:sp>
        <p:nvSpPr>
          <p:cNvPr id="22" name="Slide Number Placeholder 9">
            <a:extLst>
              <a:ext uri="{FF2B5EF4-FFF2-40B4-BE49-F238E27FC236}">
                <a16:creationId xmlns:a16="http://schemas.microsoft.com/office/drawing/2014/main" id="{73B909EF-11BF-40E2-AB22-779D97B9A828}"/>
              </a:ext>
            </a:extLst>
          </p:cNvPr>
          <p:cNvSpPr>
            <a:spLocks noGrp="1"/>
          </p:cNvSpPr>
          <p:nvPr>
            <p:ph type="sldNum" sz="quarter" idx="12"/>
          </p:nvPr>
        </p:nvSpPr>
        <p:spPr>
          <a:xfrm>
            <a:off x="13826082" y="7805655"/>
            <a:ext cx="301400" cy="163830"/>
          </a:xfrm>
        </p:spPr>
        <p:txBody>
          <a:bodyPr/>
          <a:lstStyle>
            <a:lvl1pPr>
              <a:defRPr>
                <a:solidFill>
                  <a:schemeClr val="bg1"/>
                </a:solidFill>
              </a:defRPr>
            </a:lvl1pPr>
          </a:lstStyle>
          <a:p>
            <a:fld id="{4737D6AF-2FA5-476A-AF60-7A8CDF2E2DFB}" type="slidenum">
              <a:rPr lang="en-US" smtClean="0"/>
              <a:pPr/>
              <a:t>‹N›</a:t>
            </a:fld>
            <a:endParaRPr lang="en-US"/>
          </a:p>
        </p:txBody>
      </p:sp>
      <p:sp>
        <p:nvSpPr>
          <p:cNvPr id="24" name="Footer Placeholder 16">
            <a:extLst>
              <a:ext uri="{FF2B5EF4-FFF2-40B4-BE49-F238E27FC236}">
                <a16:creationId xmlns:a16="http://schemas.microsoft.com/office/drawing/2014/main" id="{E68F6648-E298-42F1-9CBC-8E8226E6D44E}"/>
              </a:ext>
            </a:extLst>
          </p:cNvPr>
          <p:cNvSpPr>
            <a:spLocks noGrp="1"/>
          </p:cNvSpPr>
          <p:nvPr>
            <p:ph type="ftr" sz="quarter" idx="11"/>
          </p:nvPr>
        </p:nvSpPr>
        <p:spPr>
          <a:xfrm>
            <a:off x="6665976" y="7663008"/>
            <a:ext cx="7461504" cy="142646"/>
          </a:xfrm>
        </p:spPr>
        <p:txBody>
          <a:bodyPr/>
          <a:lstStyle>
            <a:lvl1pPr algn="r">
              <a:defRPr>
                <a:solidFill>
                  <a:schemeClr val="bg1"/>
                </a:solidFill>
              </a:defRPr>
            </a:lvl1pPr>
          </a:lstStyle>
          <a:p>
            <a:endParaRPr lang="en-US"/>
          </a:p>
        </p:txBody>
      </p:sp>
      <p:sp>
        <p:nvSpPr>
          <p:cNvPr id="25" name="Footer Placeholder 4">
            <a:extLst>
              <a:ext uri="{FF2B5EF4-FFF2-40B4-BE49-F238E27FC236}">
                <a16:creationId xmlns:a16="http://schemas.microsoft.com/office/drawing/2014/main" id="{1947FF91-A588-48B6-8EF7-22C350B39789}"/>
              </a:ext>
            </a:extLst>
          </p:cNvPr>
          <p:cNvSpPr txBox="1">
            <a:spLocks/>
          </p:cNvSpPr>
          <p:nvPr userDrawn="1"/>
        </p:nvSpPr>
        <p:spPr>
          <a:xfrm>
            <a:off x="3474720" y="7826838"/>
            <a:ext cx="7680960" cy="142646"/>
          </a:xfrm>
          <a:prstGeom prst="rect">
            <a:avLst/>
          </a:prstGeom>
        </p:spPr>
        <p:txBody>
          <a:bodyPr vert="horz" lIns="0" tIns="0" rIns="0" bIns="0" rtlCol="0" anchor="b">
            <a:noAutofit/>
          </a:bodyPr>
          <a:lstStyle>
            <a:defPPr>
              <a:defRPr lang="en-US"/>
            </a:defPPr>
            <a:lvl1pPr marL="0" algn="l" defTabSz="914400" rtl="0" eaLnBrk="1" latinLnBrk="0" hangingPunct="1">
              <a:defRPr sz="9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80">
                <a:solidFill>
                  <a:schemeClr val="bg1">
                    <a:alpha val="50000"/>
                  </a:schemeClr>
                </a:solidFill>
                <a:latin typeface="Calibri" panose="020F0502020204030204" pitchFamily="34" charset="0"/>
              </a:rPr>
              <a:t>© 2021 Elanco or its affiliates</a:t>
            </a:r>
          </a:p>
        </p:txBody>
      </p:sp>
    </p:spTree>
    <p:extLst>
      <p:ext uri="{BB962C8B-B14F-4D97-AF65-F5344CB8AC3E}">
        <p14:creationId xmlns:p14="http://schemas.microsoft.com/office/powerpoint/2010/main" val="337371188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Title Slide 7">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5F6D7A-A90B-4F44-A7E5-9A54547016EE}"/>
              </a:ext>
            </a:extLst>
          </p:cNvPr>
          <p:cNvSpPr/>
          <p:nvPr userDrawn="1"/>
        </p:nvSpPr>
        <p:spPr>
          <a:xfrm rot="5400000">
            <a:off x="3200400" y="-3200400"/>
            <a:ext cx="8229600" cy="14630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a:latin typeface="Calibri" panose="020F0502020204030204" pitchFamily="34" charset="0"/>
            </a:endParaRPr>
          </a:p>
        </p:txBody>
      </p:sp>
      <p:sp>
        <p:nvSpPr>
          <p:cNvPr id="2" name="Title 1">
            <a:extLst>
              <a:ext uri="{FF2B5EF4-FFF2-40B4-BE49-F238E27FC236}">
                <a16:creationId xmlns:a16="http://schemas.microsoft.com/office/drawing/2014/main" id="{63336ABC-A68B-47AA-8637-A30E5C19AE60}"/>
              </a:ext>
            </a:extLst>
          </p:cNvPr>
          <p:cNvSpPr>
            <a:spLocks noGrp="1"/>
          </p:cNvSpPr>
          <p:nvPr>
            <p:ph type="ctrTitle"/>
          </p:nvPr>
        </p:nvSpPr>
        <p:spPr>
          <a:xfrm>
            <a:off x="502919" y="731520"/>
            <a:ext cx="10303459" cy="3383280"/>
          </a:xfrm>
        </p:spPr>
        <p:txBody>
          <a:bodyPr anchor="t"/>
          <a:lstStyle>
            <a:lvl1pPr algn="l">
              <a:lnSpc>
                <a:spcPct val="85000"/>
              </a:lnSpc>
              <a:defRPr sz="5760" b="0" spc="-120" baseline="0">
                <a:solidFill>
                  <a:schemeClr val="bg1"/>
                </a:solidFill>
              </a:defRPr>
            </a:lvl1pPr>
          </a:lstStyle>
          <a:p>
            <a:r>
              <a:rPr lang="en-US"/>
              <a:t>Click to edit Master title style</a:t>
            </a:r>
          </a:p>
        </p:txBody>
      </p:sp>
      <p:sp>
        <p:nvSpPr>
          <p:cNvPr id="10" name="Freeform: Shape 9">
            <a:extLst>
              <a:ext uri="{FF2B5EF4-FFF2-40B4-BE49-F238E27FC236}">
                <a16:creationId xmlns:a16="http://schemas.microsoft.com/office/drawing/2014/main" id="{806F785F-86E2-46E6-BC3C-96488469DB6B}"/>
              </a:ext>
            </a:extLst>
          </p:cNvPr>
          <p:cNvSpPr>
            <a:spLocks noChangeAspect="1"/>
          </p:cNvSpPr>
          <p:nvPr userDrawn="1"/>
        </p:nvSpPr>
        <p:spPr>
          <a:xfrm>
            <a:off x="3658" y="5671466"/>
            <a:ext cx="14626742" cy="2558135"/>
          </a:xfrm>
          <a:custGeom>
            <a:avLst/>
            <a:gdLst>
              <a:gd name="connsiteX0" fmla="*/ 0 w 3016799"/>
              <a:gd name="connsiteY0" fmla="*/ 527621 h 527621"/>
              <a:gd name="connsiteX1" fmla="*/ 3016800 w 3016799"/>
              <a:gd name="connsiteY1" fmla="*/ 527621 h 527621"/>
              <a:gd name="connsiteX2" fmla="*/ 3016800 w 3016799"/>
              <a:gd name="connsiteY2" fmla="*/ 0 h 527621"/>
              <a:gd name="connsiteX3" fmla="*/ 0 w 3016799"/>
              <a:gd name="connsiteY3" fmla="*/ 527390 h 527621"/>
            </a:gdLst>
            <a:ahLst/>
            <a:cxnLst>
              <a:cxn ang="0">
                <a:pos x="connsiteX0" y="connsiteY0"/>
              </a:cxn>
              <a:cxn ang="0">
                <a:pos x="connsiteX1" y="connsiteY1"/>
              </a:cxn>
              <a:cxn ang="0">
                <a:pos x="connsiteX2" y="connsiteY2"/>
              </a:cxn>
              <a:cxn ang="0">
                <a:pos x="connsiteX3" y="connsiteY3"/>
              </a:cxn>
            </a:cxnLst>
            <a:rect l="l" t="t" r="r" b="b"/>
            <a:pathLst>
              <a:path w="3016799" h="527621">
                <a:moveTo>
                  <a:pt x="0" y="527621"/>
                </a:moveTo>
                <a:lnTo>
                  <a:pt x="3016800" y="527621"/>
                </a:lnTo>
                <a:lnTo>
                  <a:pt x="3016800" y="0"/>
                </a:lnTo>
                <a:lnTo>
                  <a:pt x="0" y="527390"/>
                </a:lnTo>
                <a:close/>
              </a:path>
            </a:pathLst>
          </a:custGeom>
          <a:solidFill>
            <a:schemeClr val="bg1"/>
          </a:solidFill>
          <a:ln w="11569" cap="flat">
            <a:noFill/>
            <a:prstDash val="solid"/>
            <a:miter/>
          </a:ln>
        </p:spPr>
        <p:txBody>
          <a:bodyPr rtlCol="0" anchor="ctr"/>
          <a:lstStyle/>
          <a:p>
            <a:endParaRPr lang="en-US" sz="2160">
              <a:latin typeface="Calibri" panose="020F0502020204030204" pitchFamily="34" charset="0"/>
            </a:endParaRPr>
          </a:p>
        </p:txBody>
      </p:sp>
      <p:pic>
        <p:nvPicPr>
          <p:cNvPr id="13" name="Graphic 12">
            <a:extLst>
              <a:ext uri="{FF2B5EF4-FFF2-40B4-BE49-F238E27FC236}">
                <a16:creationId xmlns:a16="http://schemas.microsoft.com/office/drawing/2014/main" id="{9542166D-2575-4632-8828-EB720C8BCA0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893100" y="1253743"/>
            <a:ext cx="2737301" cy="1350402"/>
          </a:xfrm>
          <a:prstGeom prst="rect">
            <a:avLst/>
          </a:prstGeom>
        </p:spPr>
      </p:pic>
      <p:sp>
        <p:nvSpPr>
          <p:cNvPr id="3" name="Subtitle 2">
            <a:extLst>
              <a:ext uri="{FF2B5EF4-FFF2-40B4-BE49-F238E27FC236}">
                <a16:creationId xmlns:a16="http://schemas.microsoft.com/office/drawing/2014/main" id="{9A3ED149-C23D-40D9-9CE0-C20C9EAC0CF3}"/>
              </a:ext>
            </a:extLst>
          </p:cNvPr>
          <p:cNvSpPr>
            <a:spLocks noGrp="1"/>
          </p:cNvSpPr>
          <p:nvPr>
            <p:ph type="subTitle" idx="1" hasCustomPrompt="1"/>
          </p:nvPr>
        </p:nvSpPr>
        <p:spPr>
          <a:xfrm>
            <a:off x="502919" y="512826"/>
            <a:ext cx="10303459" cy="142646"/>
          </a:xfrm>
        </p:spPr>
        <p:txBody>
          <a:bodyPr anchor="ctr"/>
          <a:lstStyle>
            <a:lvl1pPr marL="0" indent="0" algn="l">
              <a:spcBef>
                <a:spcPts val="0"/>
              </a:spcBef>
              <a:buNone/>
              <a:defRPr sz="1080" b="0" spc="-37" baseline="0">
                <a:solidFill>
                  <a:schemeClr val="bg1"/>
                </a:solidFill>
              </a:defRPr>
            </a:lvl1pPr>
            <a:lvl2pPr marL="548627" indent="0" algn="ctr">
              <a:buNone/>
              <a:defRPr sz="2400"/>
            </a:lvl2pPr>
            <a:lvl3pPr marL="1097252" indent="0" algn="ctr">
              <a:buNone/>
              <a:defRPr sz="2160"/>
            </a:lvl3pPr>
            <a:lvl4pPr marL="1645879" indent="0" algn="ctr">
              <a:buNone/>
              <a:defRPr sz="1920"/>
            </a:lvl4pPr>
            <a:lvl5pPr marL="2194505" indent="0" algn="ctr">
              <a:buNone/>
              <a:defRPr sz="1920"/>
            </a:lvl5pPr>
            <a:lvl6pPr marL="2743132" indent="0" algn="ctr">
              <a:buNone/>
              <a:defRPr sz="1920"/>
            </a:lvl6pPr>
            <a:lvl7pPr marL="3291757" indent="0" algn="ctr">
              <a:buNone/>
              <a:defRPr sz="1920"/>
            </a:lvl7pPr>
            <a:lvl8pPr marL="3840384" indent="0" algn="ctr">
              <a:buNone/>
              <a:defRPr sz="1920"/>
            </a:lvl8pPr>
            <a:lvl9pPr marL="4389011" indent="0" algn="ctr">
              <a:buNone/>
              <a:defRPr sz="1920"/>
            </a:lvl9pPr>
          </a:lstStyle>
          <a:p>
            <a:pPr lvl="0"/>
            <a:r>
              <a:rPr lang="en-US"/>
              <a:t>Click to add Date</a:t>
            </a:r>
          </a:p>
        </p:txBody>
      </p:sp>
      <p:sp>
        <p:nvSpPr>
          <p:cNvPr id="25" name="Text Placeholder 4">
            <a:extLst>
              <a:ext uri="{FF2B5EF4-FFF2-40B4-BE49-F238E27FC236}">
                <a16:creationId xmlns:a16="http://schemas.microsoft.com/office/drawing/2014/main" id="{2C96B4AF-C0F7-412E-8DCF-C2D69A7A62FD}"/>
              </a:ext>
            </a:extLst>
          </p:cNvPr>
          <p:cNvSpPr>
            <a:spLocks noGrp="1"/>
          </p:cNvSpPr>
          <p:nvPr>
            <p:ph type="body" sz="quarter" idx="13" hasCustomPrompt="1"/>
          </p:nvPr>
        </p:nvSpPr>
        <p:spPr>
          <a:xfrm>
            <a:off x="7315201" y="6770634"/>
            <a:ext cx="6812280" cy="373075"/>
          </a:xfrm>
        </p:spPr>
        <p:txBody>
          <a:bodyPr/>
          <a:lstStyle>
            <a:lvl1pPr marL="0" indent="0" algn="r">
              <a:lnSpc>
                <a:spcPct val="90000"/>
              </a:lnSpc>
              <a:spcBef>
                <a:spcPts val="0"/>
              </a:spcBef>
              <a:buNone/>
              <a:defRPr sz="2640" b="1" spc="-61" baseline="0">
                <a:solidFill>
                  <a:schemeClr val="tx2"/>
                </a:solidFill>
              </a:defRPr>
            </a:lvl1pPr>
            <a:lvl2pPr marL="280028" indent="0" algn="r">
              <a:buNone/>
              <a:defRPr>
                <a:solidFill>
                  <a:schemeClr val="bg1"/>
                </a:solidFill>
              </a:defRPr>
            </a:lvl2pPr>
            <a:lvl3pPr marL="548627" indent="0" algn="r">
              <a:buNone/>
              <a:defRPr>
                <a:solidFill>
                  <a:schemeClr val="bg1"/>
                </a:solidFill>
              </a:defRPr>
            </a:lvl3pPr>
            <a:lvl4pPr marL="828654" indent="0" algn="r">
              <a:buNone/>
              <a:defRPr>
                <a:solidFill>
                  <a:schemeClr val="bg1"/>
                </a:solidFill>
              </a:defRPr>
            </a:lvl4pPr>
            <a:lvl5pPr marL="1097252" indent="0" algn="r">
              <a:buNone/>
              <a:defRPr>
                <a:solidFill>
                  <a:schemeClr val="bg1"/>
                </a:solidFill>
              </a:defRPr>
            </a:lvl5pPr>
          </a:lstStyle>
          <a:p>
            <a:pPr lvl="0"/>
            <a:r>
              <a:rPr lang="en-US"/>
              <a:t>Click to add Name</a:t>
            </a:r>
          </a:p>
        </p:txBody>
      </p:sp>
      <p:sp>
        <p:nvSpPr>
          <p:cNvPr id="26" name="Text Placeholder 4">
            <a:extLst>
              <a:ext uri="{FF2B5EF4-FFF2-40B4-BE49-F238E27FC236}">
                <a16:creationId xmlns:a16="http://schemas.microsoft.com/office/drawing/2014/main" id="{46CCB128-53FD-4D01-95C2-6BCD2D73AEE2}"/>
              </a:ext>
            </a:extLst>
          </p:cNvPr>
          <p:cNvSpPr>
            <a:spLocks noGrp="1"/>
          </p:cNvSpPr>
          <p:nvPr>
            <p:ph type="body" sz="quarter" idx="14" hasCustomPrompt="1"/>
          </p:nvPr>
        </p:nvSpPr>
        <p:spPr>
          <a:xfrm>
            <a:off x="7315201" y="7161633"/>
            <a:ext cx="6812280" cy="610768"/>
          </a:xfrm>
        </p:spPr>
        <p:txBody>
          <a:bodyPr/>
          <a:lstStyle>
            <a:lvl1pPr marL="0" indent="0" algn="r">
              <a:lnSpc>
                <a:spcPct val="90000"/>
              </a:lnSpc>
              <a:spcBef>
                <a:spcPts val="0"/>
              </a:spcBef>
              <a:buNone/>
              <a:defRPr sz="2400" b="0">
                <a:solidFill>
                  <a:schemeClr val="tx2"/>
                </a:solidFill>
              </a:defRPr>
            </a:lvl1pPr>
            <a:lvl2pPr marL="280028" indent="0" algn="r">
              <a:buNone/>
              <a:defRPr>
                <a:solidFill>
                  <a:schemeClr val="bg1"/>
                </a:solidFill>
              </a:defRPr>
            </a:lvl2pPr>
            <a:lvl3pPr marL="548627" indent="0" algn="r">
              <a:buNone/>
              <a:defRPr>
                <a:solidFill>
                  <a:schemeClr val="bg1"/>
                </a:solidFill>
              </a:defRPr>
            </a:lvl3pPr>
            <a:lvl4pPr marL="828654" indent="0" algn="r">
              <a:buNone/>
              <a:defRPr>
                <a:solidFill>
                  <a:schemeClr val="bg1"/>
                </a:solidFill>
              </a:defRPr>
            </a:lvl4pPr>
            <a:lvl5pPr marL="1097252" indent="0" algn="r">
              <a:buNone/>
              <a:defRPr>
                <a:solidFill>
                  <a:schemeClr val="bg1"/>
                </a:solidFill>
              </a:defRPr>
            </a:lvl5pPr>
          </a:lstStyle>
          <a:p>
            <a:pPr lvl="0"/>
            <a:r>
              <a:rPr lang="en-US"/>
              <a:t>Click to add Title</a:t>
            </a:r>
          </a:p>
        </p:txBody>
      </p:sp>
      <p:sp>
        <p:nvSpPr>
          <p:cNvPr id="11" name="Date Placeholder 6">
            <a:extLst>
              <a:ext uri="{FF2B5EF4-FFF2-40B4-BE49-F238E27FC236}">
                <a16:creationId xmlns:a16="http://schemas.microsoft.com/office/drawing/2014/main" id="{609C97F6-16D2-4F04-A629-E00D0C88A8B3}"/>
              </a:ext>
            </a:extLst>
          </p:cNvPr>
          <p:cNvSpPr>
            <a:spLocks noGrp="1"/>
          </p:cNvSpPr>
          <p:nvPr>
            <p:ph type="dt" sz="half" idx="15"/>
          </p:nvPr>
        </p:nvSpPr>
        <p:spPr>
          <a:xfrm>
            <a:off x="502915" y="350903"/>
            <a:ext cx="10303459" cy="142646"/>
          </a:xfrm>
        </p:spPr>
        <p:txBody>
          <a:bodyPr/>
          <a:lstStyle>
            <a:lvl1pPr>
              <a:defRPr>
                <a:solidFill>
                  <a:schemeClr val="bg1"/>
                </a:solidFill>
              </a:defRPr>
            </a:lvl1pPr>
          </a:lstStyle>
          <a:p>
            <a:endParaRPr lang="en-US"/>
          </a:p>
        </p:txBody>
      </p:sp>
      <p:sp>
        <p:nvSpPr>
          <p:cNvPr id="18" name="Slide Number Placeholder 9">
            <a:extLst>
              <a:ext uri="{FF2B5EF4-FFF2-40B4-BE49-F238E27FC236}">
                <a16:creationId xmlns:a16="http://schemas.microsoft.com/office/drawing/2014/main" id="{AB69E198-BCAF-45EE-90AD-8067671A52ED}"/>
              </a:ext>
            </a:extLst>
          </p:cNvPr>
          <p:cNvSpPr>
            <a:spLocks noGrp="1"/>
          </p:cNvSpPr>
          <p:nvPr>
            <p:ph type="sldNum" sz="quarter" idx="12"/>
          </p:nvPr>
        </p:nvSpPr>
        <p:spPr>
          <a:xfrm>
            <a:off x="13826082" y="7805655"/>
            <a:ext cx="301400" cy="163830"/>
          </a:xfrm>
        </p:spPr>
        <p:txBody>
          <a:bodyPr/>
          <a:lstStyle>
            <a:lvl1pPr>
              <a:defRPr>
                <a:solidFill>
                  <a:schemeClr val="accent6"/>
                </a:solidFill>
              </a:defRPr>
            </a:lvl1pPr>
          </a:lstStyle>
          <a:p>
            <a:fld id="{4737D6AF-2FA5-476A-AF60-7A8CDF2E2DFB}" type="slidenum">
              <a:rPr lang="en-US" smtClean="0"/>
              <a:pPr/>
              <a:t>‹N›</a:t>
            </a:fld>
            <a:endParaRPr lang="en-US"/>
          </a:p>
        </p:txBody>
      </p:sp>
      <p:sp>
        <p:nvSpPr>
          <p:cNvPr id="19" name="Footer Placeholder 16">
            <a:extLst>
              <a:ext uri="{FF2B5EF4-FFF2-40B4-BE49-F238E27FC236}">
                <a16:creationId xmlns:a16="http://schemas.microsoft.com/office/drawing/2014/main" id="{72562972-B7EA-4D4B-A910-469C92395BFD}"/>
              </a:ext>
            </a:extLst>
          </p:cNvPr>
          <p:cNvSpPr>
            <a:spLocks noGrp="1"/>
          </p:cNvSpPr>
          <p:nvPr>
            <p:ph type="ftr" sz="quarter" idx="11"/>
          </p:nvPr>
        </p:nvSpPr>
        <p:spPr>
          <a:xfrm>
            <a:off x="6665976" y="7663008"/>
            <a:ext cx="7461504" cy="142646"/>
          </a:xfrm>
        </p:spPr>
        <p:txBody>
          <a:bodyPr/>
          <a:lstStyle>
            <a:lvl1pPr algn="r">
              <a:defRPr>
                <a:solidFill>
                  <a:schemeClr val="accent6"/>
                </a:solidFill>
              </a:defRPr>
            </a:lvl1pPr>
          </a:lstStyle>
          <a:p>
            <a:endParaRPr lang="en-US"/>
          </a:p>
        </p:txBody>
      </p:sp>
      <p:sp>
        <p:nvSpPr>
          <p:cNvPr id="20" name="Footer Placeholder 4">
            <a:extLst>
              <a:ext uri="{FF2B5EF4-FFF2-40B4-BE49-F238E27FC236}">
                <a16:creationId xmlns:a16="http://schemas.microsoft.com/office/drawing/2014/main" id="{8EB7853B-294E-4B39-88AA-C5F315C4DE55}"/>
              </a:ext>
            </a:extLst>
          </p:cNvPr>
          <p:cNvSpPr txBox="1">
            <a:spLocks/>
          </p:cNvSpPr>
          <p:nvPr userDrawn="1"/>
        </p:nvSpPr>
        <p:spPr>
          <a:xfrm>
            <a:off x="3474720" y="7826838"/>
            <a:ext cx="7680960" cy="142646"/>
          </a:xfrm>
          <a:prstGeom prst="rect">
            <a:avLst/>
          </a:prstGeom>
        </p:spPr>
        <p:txBody>
          <a:bodyPr vert="horz" lIns="0" tIns="0" rIns="0" bIns="0" rtlCol="0" anchor="b">
            <a:noAutofit/>
          </a:bodyPr>
          <a:lstStyle>
            <a:defPPr>
              <a:defRPr lang="en-US"/>
            </a:defPPr>
            <a:lvl1pPr marL="0" algn="l" defTabSz="914400" rtl="0" eaLnBrk="1" latinLnBrk="0" hangingPunct="1">
              <a:defRPr sz="9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80">
                <a:solidFill>
                  <a:schemeClr val="accent6"/>
                </a:solidFill>
                <a:latin typeface="Calibri" panose="020F0502020204030204" pitchFamily="34" charset="0"/>
              </a:rPr>
              <a:t>© 2021 Elanco or its affiliates</a:t>
            </a:r>
          </a:p>
        </p:txBody>
      </p:sp>
    </p:spTree>
    <p:extLst>
      <p:ext uri="{BB962C8B-B14F-4D97-AF65-F5344CB8AC3E}">
        <p14:creationId xmlns:p14="http://schemas.microsoft.com/office/powerpoint/2010/main" val="289437660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4.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image" Target="../media/image12.png"/><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image" Target="../media/image29.png"/><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9" Type="http://schemas.openxmlformats.org/officeDocument/2006/relationships/slideLayout" Target="../slideLayouts/slideLayout90.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34" Type="http://schemas.openxmlformats.org/officeDocument/2006/relationships/slideLayout" Target="../slideLayouts/slideLayout85.xml"/><Relationship Id="rId42" Type="http://schemas.openxmlformats.org/officeDocument/2006/relationships/theme" Target="../theme/theme7.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33" Type="http://schemas.openxmlformats.org/officeDocument/2006/relationships/slideLayout" Target="../slideLayouts/slideLayout84.xml"/><Relationship Id="rId38" Type="http://schemas.openxmlformats.org/officeDocument/2006/relationships/slideLayout" Target="../slideLayouts/slideLayout89.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29" Type="http://schemas.openxmlformats.org/officeDocument/2006/relationships/slideLayout" Target="../slideLayouts/slideLayout80.xml"/><Relationship Id="rId41" Type="http://schemas.openxmlformats.org/officeDocument/2006/relationships/slideLayout" Target="../slideLayouts/slideLayout92.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32" Type="http://schemas.openxmlformats.org/officeDocument/2006/relationships/slideLayout" Target="../slideLayouts/slideLayout83.xml"/><Relationship Id="rId37" Type="http://schemas.openxmlformats.org/officeDocument/2006/relationships/slideLayout" Target="../slideLayouts/slideLayout88.xml"/><Relationship Id="rId40" Type="http://schemas.openxmlformats.org/officeDocument/2006/relationships/slideLayout" Target="../slideLayouts/slideLayout91.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slideLayout" Target="../slideLayouts/slideLayout79.xml"/><Relationship Id="rId36" Type="http://schemas.openxmlformats.org/officeDocument/2006/relationships/slideLayout" Target="../slideLayouts/slideLayout87.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31" Type="http://schemas.openxmlformats.org/officeDocument/2006/relationships/slideLayout" Target="../slideLayouts/slideLayout82.xml"/><Relationship Id="rId44" Type="http://schemas.openxmlformats.org/officeDocument/2006/relationships/image" Target="../media/image47.svg"/><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slideLayout" Target="../slideLayouts/slideLayout78.xml"/><Relationship Id="rId30" Type="http://schemas.openxmlformats.org/officeDocument/2006/relationships/slideLayout" Target="../slideLayouts/slideLayout81.xml"/><Relationship Id="rId35" Type="http://schemas.openxmlformats.org/officeDocument/2006/relationships/slideLayout" Target="../slideLayouts/slideLayout86.xml"/><Relationship Id="rId43" Type="http://schemas.openxmlformats.org/officeDocument/2006/relationships/image" Target="../media/image46.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slideLayout" Target="../slideLayouts/slideLayout110.xml"/><Relationship Id="rId26" Type="http://schemas.openxmlformats.org/officeDocument/2006/relationships/slideLayout" Target="../slideLayouts/slideLayout118.xml"/><Relationship Id="rId39" Type="http://schemas.openxmlformats.org/officeDocument/2006/relationships/slideLayout" Target="../slideLayouts/slideLayout131.xml"/><Relationship Id="rId3" Type="http://schemas.openxmlformats.org/officeDocument/2006/relationships/slideLayout" Target="../slideLayouts/slideLayout95.xml"/><Relationship Id="rId21" Type="http://schemas.openxmlformats.org/officeDocument/2006/relationships/slideLayout" Target="../slideLayouts/slideLayout113.xml"/><Relationship Id="rId34" Type="http://schemas.openxmlformats.org/officeDocument/2006/relationships/slideLayout" Target="../slideLayouts/slideLayout126.xml"/><Relationship Id="rId42" Type="http://schemas.openxmlformats.org/officeDocument/2006/relationships/slideLayout" Target="../slideLayouts/slideLayout134.xml"/><Relationship Id="rId47" Type="http://schemas.openxmlformats.org/officeDocument/2006/relationships/image" Target="../media/image46.png"/><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5" Type="http://schemas.openxmlformats.org/officeDocument/2006/relationships/slideLayout" Target="../slideLayouts/slideLayout117.xml"/><Relationship Id="rId33" Type="http://schemas.openxmlformats.org/officeDocument/2006/relationships/slideLayout" Target="../slideLayouts/slideLayout125.xml"/><Relationship Id="rId38" Type="http://schemas.openxmlformats.org/officeDocument/2006/relationships/slideLayout" Target="../slideLayouts/slideLayout130.xml"/><Relationship Id="rId46" Type="http://schemas.openxmlformats.org/officeDocument/2006/relationships/theme" Target="../theme/theme8.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20" Type="http://schemas.openxmlformats.org/officeDocument/2006/relationships/slideLayout" Target="../slideLayouts/slideLayout112.xml"/><Relationship Id="rId29" Type="http://schemas.openxmlformats.org/officeDocument/2006/relationships/slideLayout" Target="../slideLayouts/slideLayout121.xml"/><Relationship Id="rId41" Type="http://schemas.openxmlformats.org/officeDocument/2006/relationships/slideLayout" Target="../slideLayouts/slideLayout133.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24" Type="http://schemas.openxmlformats.org/officeDocument/2006/relationships/slideLayout" Target="../slideLayouts/slideLayout116.xml"/><Relationship Id="rId32" Type="http://schemas.openxmlformats.org/officeDocument/2006/relationships/slideLayout" Target="../slideLayouts/slideLayout124.xml"/><Relationship Id="rId37" Type="http://schemas.openxmlformats.org/officeDocument/2006/relationships/slideLayout" Target="../slideLayouts/slideLayout129.xml"/><Relationship Id="rId40" Type="http://schemas.openxmlformats.org/officeDocument/2006/relationships/slideLayout" Target="../slideLayouts/slideLayout132.xml"/><Relationship Id="rId45" Type="http://schemas.openxmlformats.org/officeDocument/2006/relationships/slideLayout" Target="../slideLayouts/slideLayout137.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23" Type="http://schemas.openxmlformats.org/officeDocument/2006/relationships/slideLayout" Target="../slideLayouts/slideLayout115.xml"/><Relationship Id="rId28" Type="http://schemas.openxmlformats.org/officeDocument/2006/relationships/slideLayout" Target="../slideLayouts/slideLayout120.xml"/><Relationship Id="rId36" Type="http://schemas.openxmlformats.org/officeDocument/2006/relationships/slideLayout" Target="../slideLayouts/slideLayout128.xml"/><Relationship Id="rId10" Type="http://schemas.openxmlformats.org/officeDocument/2006/relationships/slideLayout" Target="../slideLayouts/slideLayout102.xml"/><Relationship Id="rId19" Type="http://schemas.openxmlformats.org/officeDocument/2006/relationships/slideLayout" Target="../slideLayouts/slideLayout111.xml"/><Relationship Id="rId31" Type="http://schemas.openxmlformats.org/officeDocument/2006/relationships/slideLayout" Target="../slideLayouts/slideLayout123.xml"/><Relationship Id="rId44" Type="http://schemas.openxmlformats.org/officeDocument/2006/relationships/slideLayout" Target="../slideLayouts/slideLayout136.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 Id="rId22" Type="http://schemas.openxmlformats.org/officeDocument/2006/relationships/slideLayout" Target="../slideLayouts/slideLayout114.xml"/><Relationship Id="rId27" Type="http://schemas.openxmlformats.org/officeDocument/2006/relationships/slideLayout" Target="../slideLayouts/slideLayout119.xml"/><Relationship Id="rId30" Type="http://schemas.openxmlformats.org/officeDocument/2006/relationships/slideLayout" Target="../slideLayouts/slideLayout122.xml"/><Relationship Id="rId35" Type="http://schemas.openxmlformats.org/officeDocument/2006/relationships/slideLayout" Target="../slideLayouts/slideLayout127.xml"/><Relationship Id="rId43" Type="http://schemas.openxmlformats.org/officeDocument/2006/relationships/slideLayout" Target="../slideLayouts/slideLayout135.xml"/><Relationship Id="rId48" Type="http://schemas.openxmlformats.org/officeDocument/2006/relationships/image" Target="../media/image47.sv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140.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5" Type="http://schemas.openxmlformats.org/officeDocument/2006/relationships/image" Target="../media/image62.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a:t>CLICK TO EDIT TITLE STYLE</a:t>
            </a:r>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1C40FC77-BA99-AA44-A817-4F1306EAF4D9}" type="datetimeFigureOut">
              <a:rPr lang="en-US" smtClean="0"/>
              <a:t>1/16/2024</a:t>
            </a:fld>
            <a:endParaRPr lang="en-US"/>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779E0BBB-5CBC-9E40-BBAE-99F2EB3755EE}" type="slidenum">
              <a:rPr lang="en-US" smtClean="0"/>
              <a:t>‹N›</a:t>
            </a:fld>
            <a:endParaRPr lang="en-US"/>
          </a:p>
        </p:txBody>
      </p:sp>
      <p:sp>
        <p:nvSpPr>
          <p:cNvPr id="7" name="MSIPCMContentMarking" descr="{&quot;HashCode&quot;:-242339457,&quot;Placement&quot;:&quot;Footer&quot;}">
            <a:extLst>
              <a:ext uri="{FF2B5EF4-FFF2-40B4-BE49-F238E27FC236}">
                <a16:creationId xmlns:a16="http://schemas.microsoft.com/office/drawing/2014/main" id="{C15789B2-0660-474D-989F-C0D09B41B40A}"/>
              </a:ext>
            </a:extLst>
          </p:cNvPr>
          <p:cNvSpPr txBox="1"/>
          <p:nvPr userDrawn="1"/>
        </p:nvSpPr>
        <p:spPr>
          <a:xfrm>
            <a:off x="12757285" y="7762170"/>
            <a:ext cx="1873115" cy="467429"/>
          </a:xfrm>
          <a:prstGeom prst="rect">
            <a:avLst/>
          </a:prstGeom>
          <a:noFill/>
        </p:spPr>
        <p:txBody>
          <a:bodyPr vert="horz" wrap="square" lIns="0" tIns="0" rIns="0" bIns="0" rtlCol="0" anchor="ctr" anchorCtr="1">
            <a:spAutoFit/>
          </a:bodyPr>
          <a:lstStyle/>
          <a:p>
            <a:pPr algn="r">
              <a:spcBef>
                <a:spcPts val="0"/>
              </a:spcBef>
              <a:spcAft>
                <a:spcPts val="0"/>
              </a:spcAft>
            </a:pPr>
            <a:r>
              <a:rPr lang="it-IT" sz="2200">
                <a:solidFill>
                  <a:srgbClr val="FF8939"/>
                </a:solidFill>
                <a:latin typeface="Calibri" panose="020F0502020204030204" pitchFamily="34" charset="0"/>
              </a:rPr>
              <a:t>RESTRICTED</a:t>
            </a:r>
          </a:p>
        </p:txBody>
      </p:sp>
    </p:spTree>
    <p:extLst>
      <p:ext uri="{BB962C8B-B14F-4D97-AF65-F5344CB8AC3E}">
        <p14:creationId xmlns:p14="http://schemas.microsoft.com/office/powerpoint/2010/main" val="3607435369"/>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653110" rtl="0" eaLnBrk="1" latinLnBrk="0" hangingPunct="1">
        <a:spcBef>
          <a:spcPct val="0"/>
        </a:spcBef>
        <a:buNone/>
        <a:defRPr sz="4800" kern="1200">
          <a:solidFill>
            <a:schemeClr val="tx1"/>
          </a:solidFill>
          <a:latin typeface="Calibri" panose="020F0502020204030204" pitchFamily="34" charset="0"/>
          <a:ea typeface="+mj-ea"/>
          <a:cs typeface="Calibri" panose="020F0502020204030204" pitchFamily="34" charset="0"/>
        </a:defRPr>
      </a:lvl1pPr>
    </p:titleStyle>
    <p:bodyStyle>
      <a:lvl1pPr marL="489833" indent="-489833" algn="l" defTabSz="653110" rtl="0" eaLnBrk="1" latinLnBrk="0" hangingPunct="1">
        <a:spcBef>
          <a:spcPct val="20000"/>
        </a:spcBef>
        <a:buFont typeface="Arial"/>
        <a:buChar char="•"/>
        <a:defRPr sz="3800" kern="1200">
          <a:solidFill>
            <a:schemeClr val="tx1"/>
          </a:solidFill>
          <a:latin typeface="Calibri" panose="020F0502020204030204" pitchFamily="34" charset="0"/>
          <a:ea typeface="+mn-ea"/>
          <a:cs typeface="Calibri" panose="020F0502020204030204" pitchFamily="34" charset="0"/>
        </a:defRPr>
      </a:lvl1pPr>
      <a:lvl2pPr marL="1061304" indent="-408194" algn="l" defTabSz="653110" rtl="0" eaLnBrk="1" latinLnBrk="0" hangingPunct="1">
        <a:spcBef>
          <a:spcPct val="20000"/>
        </a:spcBef>
        <a:buFont typeface="Arial"/>
        <a:buChar char="–"/>
        <a:defRPr sz="3600" kern="1200">
          <a:solidFill>
            <a:schemeClr val="tx1"/>
          </a:solidFill>
          <a:latin typeface="Calibri" panose="020F0502020204030204" pitchFamily="34" charset="0"/>
          <a:ea typeface="+mn-ea"/>
          <a:cs typeface="Calibri" panose="020F0502020204030204" pitchFamily="34" charset="0"/>
        </a:defRPr>
      </a:lvl2pPr>
      <a:lvl3pPr marL="1632776" indent="-326555" algn="l" defTabSz="653110" rtl="0" eaLnBrk="1" latinLnBrk="0" hangingPunct="1">
        <a:spcBef>
          <a:spcPct val="20000"/>
        </a:spcBef>
        <a:buFont typeface="Arial"/>
        <a:buChar char="•"/>
        <a:defRPr sz="3400" kern="1200">
          <a:solidFill>
            <a:schemeClr val="tx1"/>
          </a:solidFill>
          <a:latin typeface="Calibri" panose="020F0502020204030204" pitchFamily="34" charset="0"/>
          <a:ea typeface="+mn-ea"/>
          <a:cs typeface="Calibri" panose="020F0502020204030204" pitchFamily="34" charset="0"/>
        </a:defRPr>
      </a:lvl3pPr>
      <a:lvl4pPr marL="2285886" indent="-326555" algn="l" defTabSz="653110" rtl="0" eaLnBrk="1" latinLnBrk="0" hangingPunct="1">
        <a:spcBef>
          <a:spcPct val="20000"/>
        </a:spcBef>
        <a:buFont typeface="Arial"/>
        <a:buChar char="–"/>
        <a:defRPr sz="3000" kern="1200">
          <a:solidFill>
            <a:schemeClr val="tx1"/>
          </a:solidFill>
          <a:latin typeface="Calibri" panose="020F0502020204030204" pitchFamily="34" charset="0"/>
          <a:ea typeface="+mn-ea"/>
          <a:cs typeface="Calibri" panose="020F0502020204030204" pitchFamily="34" charset="0"/>
        </a:defRPr>
      </a:lvl4pPr>
      <a:lvl5pPr marL="2938996" indent="-326555" algn="l" defTabSz="653110" rtl="0" eaLnBrk="1" latinLnBrk="0" hangingPunct="1">
        <a:spcBef>
          <a:spcPct val="20000"/>
        </a:spcBef>
        <a:buFont typeface="Arial"/>
        <a:buChar char="»"/>
        <a:defRPr sz="3000" kern="1200">
          <a:solidFill>
            <a:schemeClr val="tx1"/>
          </a:solidFill>
          <a:latin typeface="Calibri" panose="020F0502020204030204" pitchFamily="34" charset="0"/>
          <a:ea typeface="+mn-ea"/>
          <a:cs typeface="Calibri" panose="020F0502020204030204" pitchFamily="34" charset="0"/>
        </a:defRPr>
      </a:lvl5pPr>
      <a:lvl6pPr marL="3592106" indent="-326555" algn="l" defTabSz="653110" rtl="0" eaLnBrk="1" latinLnBrk="0" hangingPunct="1">
        <a:spcBef>
          <a:spcPct val="20000"/>
        </a:spcBef>
        <a:buFont typeface="Arial"/>
        <a:buChar char="•"/>
        <a:defRPr sz="2900" kern="1200">
          <a:solidFill>
            <a:schemeClr val="tx1"/>
          </a:solidFill>
          <a:latin typeface="+mn-lt"/>
          <a:ea typeface="+mn-ea"/>
          <a:cs typeface="+mn-cs"/>
        </a:defRPr>
      </a:lvl6pPr>
      <a:lvl7pPr marL="4245216" indent="-326555" algn="l" defTabSz="653110" rtl="0" eaLnBrk="1" latinLnBrk="0" hangingPunct="1">
        <a:spcBef>
          <a:spcPct val="20000"/>
        </a:spcBef>
        <a:buFont typeface="Arial"/>
        <a:buChar char="•"/>
        <a:defRPr sz="2900" kern="1200">
          <a:solidFill>
            <a:schemeClr val="tx1"/>
          </a:solidFill>
          <a:latin typeface="+mn-lt"/>
          <a:ea typeface="+mn-ea"/>
          <a:cs typeface="+mn-cs"/>
        </a:defRPr>
      </a:lvl7pPr>
      <a:lvl8pPr marL="4898327" indent="-326555" algn="l" defTabSz="653110" rtl="0" eaLnBrk="1" latinLnBrk="0" hangingPunct="1">
        <a:spcBef>
          <a:spcPct val="20000"/>
        </a:spcBef>
        <a:buFont typeface="Arial"/>
        <a:buChar char="•"/>
        <a:defRPr sz="2900" kern="1200">
          <a:solidFill>
            <a:schemeClr val="tx1"/>
          </a:solidFill>
          <a:latin typeface="+mn-lt"/>
          <a:ea typeface="+mn-ea"/>
          <a:cs typeface="+mn-cs"/>
        </a:defRPr>
      </a:lvl8pPr>
      <a:lvl9pPr marL="5551437" indent="-326555" algn="l" defTabSz="653110" rtl="0" eaLnBrk="1" latinLnBrk="0" hangingPunct="1">
        <a:spcBef>
          <a:spcPct val="20000"/>
        </a:spcBef>
        <a:buFont typeface="Arial"/>
        <a:buChar char="•"/>
        <a:defRPr sz="2900" kern="1200">
          <a:solidFill>
            <a:schemeClr val="tx1"/>
          </a:solidFill>
          <a:latin typeface="+mn-lt"/>
          <a:ea typeface="+mn-ea"/>
          <a:cs typeface="+mn-cs"/>
        </a:defRPr>
      </a:lvl9pPr>
    </p:bodyStyle>
    <p:other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a:t>Click to edit Master title style</a:t>
            </a:r>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59D16BE1-6AC6-5A45-B6C3-79AAD7AAD50A}" type="datetimeFigureOut">
              <a:rPr lang="en-US" smtClean="0"/>
              <a:t>1/16/2024</a:t>
            </a:fld>
            <a:endParaRPr lang="en-US"/>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F319F8F0-83E8-9944-B228-736D61D68002}" type="slidenum">
              <a:rPr lang="en-US" smtClean="0"/>
              <a:t>‹N›</a:t>
            </a:fld>
            <a:endParaRPr lang="en-US"/>
          </a:p>
        </p:txBody>
      </p:sp>
      <p:sp>
        <p:nvSpPr>
          <p:cNvPr id="7" name="MSIPCMContentMarking" descr="{&quot;HashCode&quot;:-242339457,&quot;Placement&quot;:&quot;Footer&quot;}">
            <a:extLst>
              <a:ext uri="{FF2B5EF4-FFF2-40B4-BE49-F238E27FC236}">
                <a16:creationId xmlns:a16="http://schemas.microsoft.com/office/drawing/2014/main" id="{C52DC1CB-7FCC-419B-8BAC-17354107DCDB}"/>
              </a:ext>
            </a:extLst>
          </p:cNvPr>
          <p:cNvSpPr txBox="1"/>
          <p:nvPr userDrawn="1"/>
        </p:nvSpPr>
        <p:spPr>
          <a:xfrm>
            <a:off x="12757285" y="7762170"/>
            <a:ext cx="1873115" cy="467429"/>
          </a:xfrm>
          <a:prstGeom prst="rect">
            <a:avLst/>
          </a:prstGeom>
          <a:noFill/>
        </p:spPr>
        <p:txBody>
          <a:bodyPr vert="horz" wrap="square" lIns="0" tIns="0" rIns="0" bIns="0" rtlCol="0" anchor="ctr" anchorCtr="1">
            <a:spAutoFit/>
          </a:bodyPr>
          <a:lstStyle/>
          <a:p>
            <a:pPr algn="r">
              <a:spcBef>
                <a:spcPts val="0"/>
              </a:spcBef>
              <a:spcAft>
                <a:spcPts val="0"/>
              </a:spcAft>
            </a:pPr>
            <a:r>
              <a:rPr lang="it-IT" sz="2200">
                <a:solidFill>
                  <a:srgbClr val="FF8939"/>
                </a:solidFill>
                <a:latin typeface="Calibri" panose="020F0502020204030204" pitchFamily="34" charset="0"/>
              </a:rPr>
              <a:t>RESTRICTED</a:t>
            </a:r>
          </a:p>
        </p:txBody>
      </p:sp>
    </p:spTree>
    <p:extLst>
      <p:ext uri="{BB962C8B-B14F-4D97-AF65-F5344CB8AC3E}">
        <p14:creationId xmlns:p14="http://schemas.microsoft.com/office/powerpoint/2010/main" val="687588378"/>
      </p:ext>
    </p:extLst>
  </p:cSld>
  <p:clrMap bg1="lt1" tx1="dk1" bg2="lt2" tx2="dk2" accent1="accent1" accent2="accent2" accent3="accent3" accent4="accent4" accent5="accent5" accent6="accent6" hlink="hlink" folHlink="folHlink"/>
  <p:sldLayoutIdLst>
    <p:sldLayoutId id="2147483674" r:id="rId1"/>
  </p:sldLayoutIdLst>
  <p:txStyles>
    <p:titleStyle>
      <a:lvl1pPr algn="ctr" defTabSz="653110" rtl="0" eaLnBrk="1" latinLnBrk="0" hangingPunct="1">
        <a:spcBef>
          <a:spcPct val="0"/>
        </a:spcBef>
        <a:buNone/>
        <a:defRPr sz="6300" kern="1200">
          <a:solidFill>
            <a:schemeClr val="tx1"/>
          </a:solidFill>
          <a:latin typeface="Calibri" panose="020F0502020204030204" pitchFamily="34" charset="0"/>
          <a:ea typeface="+mj-ea"/>
          <a:cs typeface="Calibri" panose="020F0502020204030204" pitchFamily="34" charset="0"/>
        </a:defRPr>
      </a:lvl1pPr>
    </p:titleStyle>
    <p:bodyStyle>
      <a:lvl1pPr marL="489833" indent="-489833" algn="l" defTabSz="653110" rtl="0" eaLnBrk="1" latinLnBrk="0" hangingPunct="1">
        <a:spcBef>
          <a:spcPct val="20000"/>
        </a:spcBef>
        <a:buFont typeface="Arial"/>
        <a:buChar char="•"/>
        <a:defRPr sz="4600" kern="1200">
          <a:solidFill>
            <a:schemeClr val="tx1"/>
          </a:solidFill>
          <a:latin typeface="Calibri" panose="020F0502020204030204" pitchFamily="34" charset="0"/>
          <a:ea typeface="+mn-ea"/>
          <a:cs typeface="Calibri" panose="020F0502020204030204" pitchFamily="34" charset="0"/>
        </a:defRPr>
      </a:lvl1pPr>
      <a:lvl2pPr marL="1061304" indent="-408194" algn="l" defTabSz="653110" rtl="0" eaLnBrk="1" latinLnBrk="0" hangingPunct="1">
        <a:spcBef>
          <a:spcPct val="20000"/>
        </a:spcBef>
        <a:buFont typeface="Arial"/>
        <a:buChar char="–"/>
        <a:defRPr sz="4000" kern="1200">
          <a:solidFill>
            <a:schemeClr val="tx1"/>
          </a:solidFill>
          <a:latin typeface="Calibri" panose="020F0502020204030204" pitchFamily="34" charset="0"/>
          <a:ea typeface="+mn-ea"/>
          <a:cs typeface="Calibri" panose="020F0502020204030204" pitchFamily="34" charset="0"/>
        </a:defRPr>
      </a:lvl2pPr>
      <a:lvl3pPr marL="1632776" indent="-326555" algn="l" defTabSz="653110" rtl="0" eaLnBrk="1" latinLnBrk="0" hangingPunct="1">
        <a:spcBef>
          <a:spcPct val="20000"/>
        </a:spcBef>
        <a:buFont typeface="Arial"/>
        <a:buChar char="•"/>
        <a:defRPr sz="3400" kern="1200">
          <a:solidFill>
            <a:schemeClr val="tx1"/>
          </a:solidFill>
          <a:latin typeface="Calibri" panose="020F0502020204030204" pitchFamily="34" charset="0"/>
          <a:ea typeface="+mn-ea"/>
          <a:cs typeface="Calibri" panose="020F0502020204030204" pitchFamily="34" charset="0"/>
        </a:defRPr>
      </a:lvl3pPr>
      <a:lvl4pPr marL="2285886" indent="-326555" algn="l" defTabSz="653110" rtl="0" eaLnBrk="1" latinLnBrk="0" hangingPunct="1">
        <a:spcBef>
          <a:spcPct val="20000"/>
        </a:spcBef>
        <a:buFont typeface="Arial"/>
        <a:buChar char="–"/>
        <a:defRPr sz="2900" kern="1200">
          <a:solidFill>
            <a:schemeClr val="tx1"/>
          </a:solidFill>
          <a:latin typeface="Calibri" panose="020F0502020204030204" pitchFamily="34" charset="0"/>
          <a:ea typeface="+mn-ea"/>
          <a:cs typeface="Calibri" panose="020F0502020204030204" pitchFamily="34" charset="0"/>
        </a:defRPr>
      </a:lvl4pPr>
      <a:lvl5pPr marL="2938996" indent="-326555" algn="l" defTabSz="653110" rtl="0" eaLnBrk="1" latinLnBrk="0" hangingPunct="1">
        <a:spcBef>
          <a:spcPct val="20000"/>
        </a:spcBef>
        <a:buFont typeface="Arial"/>
        <a:buChar char="»"/>
        <a:defRPr sz="2900" kern="1200">
          <a:solidFill>
            <a:schemeClr val="tx1"/>
          </a:solidFill>
          <a:latin typeface="Calibri" panose="020F0502020204030204" pitchFamily="34" charset="0"/>
          <a:ea typeface="+mn-ea"/>
          <a:cs typeface="Calibri" panose="020F0502020204030204" pitchFamily="34" charset="0"/>
        </a:defRPr>
      </a:lvl5pPr>
      <a:lvl6pPr marL="3592106" indent="-326555" algn="l" defTabSz="653110" rtl="0" eaLnBrk="1" latinLnBrk="0" hangingPunct="1">
        <a:spcBef>
          <a:spcPct val="20000"/>
        </a:spcBef>
        <a:buFont typeface="Arial"/>
        <a:buChar char="•"/>
        <a:defRPr sz="2900" kern="1200">
          <a:solidFill>
            <a:schemeClr val="tx1"/>
          </a:solidFill>
          <a:latin typeface="+mn-lt"/>
          <a:ea typeface="+mn-ea"/>
          <a:cs typeface="+mn-cs"/>
        </a:defRPr>
      </a:lvl6pPr>
      <a:lvl7pPr marL="4245216" indent="-326555" algn="l" defTabSz="653110" rtl="0" eaLnBrk="1" latinLnBrk="0" hangingPunct="1">
        <a:spcBef>
          <a:spcPct val="20000"/>
        </a:spcBef>
        <a:buFont typeface="Arial"/>
        <a:buChar char="•"/>
        <a:defRPr sz="2900" kern="1200">
          <a:solidFill>
            <a:schemeClr val="tx1"/>
          </a:solidFill>
          <a:latin typeface="+mn-lt"/>
          <a:ea typeface="+mn-ea"/>
          <a:cs typeface="+mn-cs"/>
        </a:defRPr>
      </a:lvl7pPr>
      <a:lvl8pPr marL="4898327" indent="-326555" algn="l" defTabSz="653110" rtl="0" eaLnBrk="1" latinLnBrk="0" hangingPunct="1">
        <a:spcBef>
          <a:spcPct val="20000"/>
        </a:spcBef>
        <a:buFont typeface="Arial"/>
        <a:buChar char="•"/>
        <a:defRPr sz="2900" kern="1200">
          <a:solidFill>
            <a:schemeClr val="tx1"/>
          </a:solidFill>
          <a:latin typeface="+mn-lt"/>
          <a:ea typeface="+mn-ea"/>
          <a:cs typeface="+mn-cs"/>
        </a:defRPr>
      </a:lvl8pPr>
      <a:lvl9pPr marL="5551437" indent="-326555" algn="l" defTabSz="653110" rtl="0" eaLnBrk="1" latinLnBrk="0" hangingPunct="1">
        <a:spcBef>
          <a:spcPct val="20000"/>
        </a:spcBef>
        <a:buFont typeface="Arial"/>
        <a:buChar char="•"/>
        <a:defRPr sz="2900" kern="1200">
          <a:solidFill>
            <a:schemeClr val="tx1"/>
          </a:solidFill>
          <a:latin typeface="+mn-lt"/>
          <a:ea typeface="+mn-ea"/>
          <a:cs typeface="+mn-cs"/>
        </a:defRPr>
      </a:lvl9pPr>
    </p:bodyStyle>
    <p:other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t">
            <a:noAutofit/>
          </a:bodyPr>
          <a:lstStyle/>
          <a:p>
            <a:r>
              <a:rPr lang="en-US"/>
              <a:t>Click to edit master title style</a:t>
            </a:r>
          </a:p>
        </p:txBody>
      </p:sp>
      <p:sp>
        <p:nvSpPr>
          <p:cNvPr id="3" name="MSIPCMContentMarking" descr="{&quot;HashCode&quot;:-242339457,&quot;Placement&quot;:&quot;Footer&quot;}">
            <a:extLst>
              <a:ext uri="{FF2B5EF4-FFF2-40B4-BE49-F238E27FC236}">
                <a16:creationId xmlns:a16="http://schemas.microsoft.com/office/drawing/2014/main" id="{A66EDDC3-A714-4774-8B02-A6429A19CD94}"/>
              </a:ext>
            </a:extLst>
          </p:cNvPr>
          <p:cNvSpPr txBox="1"/>
          <p:nvPr userDrawn="1"/>
        </p:nvSpPr>
        <p:spPr>
          <a:xfrm>
            <a:off x="12757285" y="7762170"/>
            <a:ext cx="1873115" cy="467429"/>
          </a:xfrm>
          <a:prstGeom prst="rect">
            <a:avLst/>
          </a:prstGeom>
          <a:noFill/>
        </p:spPr>
        <p:txBody>
          <a:bodyPr vert="horz" wrap="square" lIns="0" tIns="0" rIns="0" bIns="0" rtlCol="0" anchor="ctr" anchorCtr="1">
            <a:spAutoFit/>
          </a:bodyPr>
          <a:lstStyle/>
          <a:p>
            <a:pPr algn="r">
              <a:spcBef>
                <a:spcPts val="0"/>
              </a:spcBef>
              <a:spcAft>
                <a:spcPts val="0"/>
              </a:spcAft>
            </a:pPr>
            <a:r>
              <a:rPr lang="it-IT" sz="2200">
                <a:solidFill>
                  <a:srgbClr val="FF8939"/>
                </a:solidFill>
                <a:latin typeface="Calibri" panose="020F0502020204030204" pitchFamily="34" charset="0"/>
              </a:rPr>
              <a:t>RESTRICTED</a:t>
            </a:r>
          </a:p>
        </p:txBody>
      </p:sp>
    </p:spTree>
    <p:extLst>
      <p:ext uri="{BB962C8B-B14F-4D97-AF65-F5344CB8AC3E}">
        <p14:creationId xmlns:p14="http://schemas.microsoft.com/office/powerpoint/2010/main" val="3224565769"/>
      </p:ext>
    </p:extLst>
  </p:cSld>
  <p:clrMap bg1="lt1" tx1="dk1" bg2="lt2" tx2="dk2" accent1="accent1" accent2="accent2" accent3="accent3" accent4="accent4" accent5="accent5" accent6="accent6" hlink="hlink" folHlink="folHlink"/>
  <p:sldLayoutIdLst>
    <p:sldLayoutId id="2147483651" r:id="rId1"/>
    <p:sldLayoutId id="2147483652" r:id="rId2"/>
  </p:sldLayoutIdLst>
  <p:hf hdr="0" ftr="0" dt="0"/>
  <p:txStyles>
    <p:titleStyle>
      <a:lvl1pPr algn="ctr" defTabSz="653110" rtl="0" eaLnBrk="1" latinLnBrk="0" hangingPunct="1">
        <a:lnSpc>
          <a:spcPct val="80000"/>
        </a:lnSpc>
        <a:spcBef>
          <a:spcPct val="0"/>
        </a:spcBef>
        <a:buNone/>
        <a:defRPr sz="6000" i="1" kern="1200">
          <a:solidFill>
            <a:schemeClr val="bg1"/>
          </a:solidFill>
          <a:latin typeface="Calibri" panose="020F0502020204030204" pitchFamily="34" charset="0"/>
          <a:ea typeface="+mj-ea"/>
          <a:cs typeface="Calibri" panose="020F0502020204030204" pitchFamily="34" charset="0"/>
        </a:defRPr>
      </a:lvl1pPr>
    </p:titleStyle>
    <p:bodyStyle>
      <a:lvl1pPr marL="489833" indent="-489833" algn="l" defTabSz="653110" rtl="0" eaLnBrk="1" latinLnBrk="0" hangingPunct="1">
        <a:spcBef>
          <a:spcPct val="20000"/>
        </a:spcBef>
        <a:buFont typeface="Arial"/>
        <a:buChar char="•"/>
        <a:defRPr sz="4600" kern="1200">
          <a:solidFill>
            <a:schemeClr val="tx1"/>
          </a:solidFill>
          <a:latin typeface="+mn-lt"/>
          <a:ea typeface="+mn-ea"/>
          <a:cs typeface="+mn-cs"/>
        </a:defRPr>
      </a:lvl1pPr>
      <a:lvl2pPr marL="1061304" indent="-408194" algn="l" defTabSz="653110" rtl="0" eaLnBrk="1" latinLnBrk="0" hangingPunct="1">
        <a:spcBef>
          <a:spcPct val="20000"/>
        </a:spcBef>
        <a:buFont typeface="Arial"/>
        <a:buChar char="–"/>
        <a:defRPr sz="4000" kern="1200">
          <a:solidFill>
            <a:schemeClr val="tx1"/>
          </a:solidFill>
          <a:latin typeface="+mn-lt"/>
          <a:ea typeface="+mn-ea"/>
          <a:cs typeface="+mn-cs"/>
        </a:defRPr>
      </a:lvl2pPr>
      <a:lvl3pPr marL="1632776" indent="-326555" algn="l" defTabSz="653110" rtl="0" eaLnBrk="1" latinLnBrk="0" hangingPunct="1">
        <a:spcBef>
          <a:spcPct val="20000"/>
        </a:spcBef>
        <a:buFont typeface="Arial"/>
        <a:buChar char="•"/>
        <a:defRPr sz="3400" kern="1200">
          <a:solidFill>
            <a:schemeClr val="tx1"/>
          </a:solidFill>
          <a:latin typeface="+mn-lt"/>
          <a:ea typeface="+mn-ea"/>
          <a:cs typeface="+mn-cs"/>
        </a:defRPr>
      </a:lvl3pPr>
      <a:lvl4pPr marL="2285886" indent="-326555" algn="l" defTabSz="653110" rtl="0" eaLnBrk="1" latinLnBrk="0" hangingPunct="1">
        <a:spcBef>
          <a:spcPct val="20000"/>
        </a:spcBef>
        <a:buFont typeface="Arial"/>
        <a:buChar char="–"/>
        <a:defRPr sz="2900" kern="1200">
          <a:solidFill>
            <a:schemeClr val="tx1"/>
          </a:solidFill>
          <a:latin typeface="+mn-lt"/>
          <a:ea typeface="+mn-ea"/>
          <a:cs typeface="+mn-cs"/>
        </a:defRPr>
      </a:lvl4pPr>
      <a:lvl5pPr marL="2938996" indent="-326555" algn="l" defTabSz="653110" rtl="0" eaLnBrk="1" latinLnBrk="0" hangingPunct="1">
        <a:spcBef>
          <a:spcPct val="20000"/>
        </a:spcBef>
        <a:buFont typeface="Arial"/>
        <a:buChar char="»"/>
        <a:defRPr sz="2900" kern="1200">
          <a:solidFill>
            <a:schemeClr val="tx1"/>
          </a:solidFill>
          <a:latin typeface="+mn-lt"/>
          <a:ea typeface="+mn-ea"/>
          <a:cs typeface="+mn-cs"/>
        </a:defRPr>
      </a:lvl5pPr>
      <a:lvl6pPr marL="3592106" indent="-326555" algn="l" defTabSz="653110" rtl="0" eaLnBrk="1" latinLnBrk="0" hangingPunct="1">
        <a:spcBef>
          <a:spcPct val="20000"/>
        </a:spcBef>
        <a:buFont typeface="Arial"/>
        <a:buChar char="•"/>
        <a:defRPr sz="2900" kern="1200">
          <a:solidFill>
            <a:schemeClr val="tx1"/>
          </a:solidFill>
          <a:latin typeface="+mn-lt"/>
          <a:ea typeface="+mn-ea"/>
          <a:cs typeface="+mn-cs"/>
        </a:defRPr>
      </a:lvl6pPr>
      <a:lvl7pPr marL="4245216" indent="-326555" algn="l" defTabSz="653110" rtl="0" eaLnBrk="1" latinLnBrk="0" hangingPunct="1">
        <a:spcBef>
          <a:spcPct val="20000"/>
        </a:spcBef>
        <a:buFont typeface="Arial"/>
        <a:buChar char="•"/>
        <a:defRPr sz="2900" kern="1200">
          <a:solidFill>
            <a:schemeClr val="tx1"/>
          </a:solidFill>
          <a:latin typeface="+mn-lt"/>
          <a:ea typeface="+mn-ea"/>
          <a:cs typeface="+mn-cs"/>
        </a:defRPr>
      </a:lvl7pPr>
      <a:lvl8pPr marL="4898327" indent="-326555" algn="l" defTabSz="653110" rtl="0" eaLnBrk="1" latinLnBrk="0" hangingPunct="1">
        <a:spcBef>
          <a:spcPct val="20000"/>
        </a:spcBef>
        <a:buFont typeface="Arial"/>
        <a:buChar char="•"/>
        <a:defRPr sz="2900" kern="1200">
          <a:solidFill>
            <a:schemeClr val="tx1"/>
          </a:solidFill>
          <a:latin typeface="+mn-lt"/>
          <a:ea typeface="+mn-ea"/>
          <a:cs typeface="+mn-cs"/>
        </a:defRPr>
      </a:lvl8pPr>
      <a:lvl9pPr marL="5551437" indent="-326555" algn="l" defTabSz="653110" rtl="0" eaLnBrk="1" latinLnBrk="0" hangingPunct="1">
        <a:spcBef>
          <a:spcPct val="20000"/>
        </a:spcBef>
        <a:buFont typeface="Arial"/>
        <a:buChar char="•"/>
        <a:defRPr sz="2900" kern="1200">
          <a:solidFill>
            <a:schemeClr val="tx1"/>
          </a:solidFill>
          <a:latin typeface="+mn-lt"/>
          <a:ea typeface="+mn-ea"/>
          <a:cs typeface="+mn-cs"/>
        </a:defRPr>
      </a:lvl9pPr>
    </p:bodyStyle>
    <p:other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a:t>Click to edit master title style</a:t>
            </a:r>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0583760" y="7553647"/>
            <a:ext cx="3413760" cy="438150"/>
          </a:xfrm>
          <a:prstGeom prst="rect">
            <a:avLst/>
          </a:prstGeom>
        </p:spPr>
        <p:txBody>
          <a:bodyPr vert="horz" lIns="130622" tIns="65311" rIns="130622" bIns="65311" rtlCol="0" anchor="ctr"/>
          <a:lstStyle>
            <a:lvl1pPr algn="r">
              <a:defRPr sz="1700">
                <a:solidFill>
                  <a:srgbClr val="FFFFFF"/>
                </a:solidFill>
                <a:latin typeface="Calibri" panose="020F0502020204030204" pitchFamily="34" charset="0"/>
                <a:cs typeface="Calibri" panose="020F0502020204030204" pitchFamily="34" charset="0"/>
              </a:defRPr>
            </a:lvl1pPr>
          </a:lstStyle>
          <a:p>
            <a:fld id="{2694F789-7FE9-B94A-9313-EAF50DBF8890}" type="slidenum">
              <a:rPr lang="en-US" smtClean="0"/>
              <a:pPr/>
              <a:t>‹N›</a:t>
            </a:fld>
            <a:endParaRPr lang="en-US"/>
          </a:p>
        </p:txBody>
      </p:sp>
      <p:pic>
        <p:nvPicPr>
          <p:cNvPr id="5" name="Picture 4"/>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22657" y="7614606"/>
            <a:ext cx="1092901" cy="406752"/>
          </a:xfrm>
          <a:prstGeom prst="rect">
            <a:avLst/>
          </a:prstGeom>
        </p:spPr>
      </p:pic>
      <p:sp>
        <p:nvSpPr>
          <p:cNvPr id="8" name="TextBox 8"/>
          <p:cNvSpPr txBox="1"/>
          <p:nvPr userDrawn="1"/>
        </p:nvSpPr>
        <p:spPr>
          <a:xfrm>
            <a:off x="731520" y="7553647"/>
            <a:ext cx="4489054" cy="400110"/>
          </a:xfrm>
          <a:prstGeom prst="rect">
            <a:avLst/>
          </a:prstGeom>
          <a:noFill/>
        </p:spPr>
        <p:txBody>
          <a:bodyPr wrap="square" rtlCol="0" anchor="ctr">
            <a:spAutoFit/>
          </a:bodyPr>
          <a:ls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1000" kern="1200">
                <a:solidFill>
                  <a:srgbClr val="3D789F"/>
                </a:solidFill>
                <a:effectLst/>
                <a:latin typeface="Calibri" panose="020F0502020204030204" pitchFamily="34" charset="0"/>
                <a:ea typeface="+mn-ea"/>
                <a:cs typeface="Calibri" panose="020F0502020204030204" pitchFamily="34" charset="0"/>
              </a:rPr>
              <a:t>Elanco and the diagonal</a:t>
            </a:r>
            <a:r>
              <a:rPr lang="en-US" sz="1000" kern="1200" baseline="0">
                <a:solidFill>
                  <a:srgbClr val="3D789F"/>
                </a:solidFill>
                <a:effectLst/>
                <a:latin typeface="Calibri" panose="020F0502020204030204" pitchFamily="34" charset="0"/>
                <a:ea typeface="+mn-ea"/>
                <a:cs typeface="Calibri" panose="020F0502020204030204" pitchFamily="34" charset="0"/>
              </a:rPr>
              <a:t> bar logo are trademarks of Elanco or its affiliates</a:t>
            </a:r>
            <a:endParaRPr lang="en-US" sz="1000" kern="1200">
              <a:solidFill>
                <a:srgbClr val="3D789F"/>
              </a:solidFill>
              <a:effectLst/>
              <a:latin typeface="Calibri" panose="020F0502020204030204" pitchFamily="34" charset="0"/>
              <a:ea typeface="+mn-ea"/>
              <a:cs typeface="Calibri" panose="020F0502020204030204" pitchFamily="34" charset="0"/>
            </a:endParaRPr>
          </a:p>
          <a:p>
            <a:r>
              <a:rPr lang="en-US" sz="1000" kern="1200">
                <a:solidFill>
                  <a:srgbClr val="3D789F"/>
                </a:solidFill>
                <a:effectLst/>
                <a:latin typeface="Calibri" panose="020F0502020204030204" pitchFamily="34" charset="0"/>
                <a:ea typeface="+mn-ea"/>
                <a:cs typeface="Calibri" panose="020F0502020204030204" pitchFamily="34" charset="0"/>
              </a:rPr>
              <a:t>©2020 Elanco</a:t>
            </a:r>
          </a:p>
        </p:txBody>
      </p:sp>
      <p:sp>
        <p:nvSpPr>
          <p:cNvPr id="4" name="MSIPCMContentMarking" descr="{&quot;HashCode&quot;:-242339457,&quot;Placement&quot;:&quot;Footer&quot;}">
            <a:extLst>
              <a:ext uri="{FF2B5EF4-FFF2-40B4-BE49-F238E27FC236}">
                <a16:creationId xmlns:a16="http://schemas.microsoft.com/office/drawing/2014/main" id="{79FF9E7A-3A3B-47A7-9A0E-5E9C47492766}"/>
              </a:ext>
            </a:extLst>
          </p:cNvPr>
          <p:cNvSpPr txBox="1"/>
          <p:nvPr userDrawn="1"/>
        </p:nvSpPr>
        <p:spPr>
          <a:xfrm>
            <a:off x="12757285" y="7762170"/>
            <a:ext cx="1873115" cy="467429"/>
          </a:xfrm>
          <a:prstGeom prst="rect">
            <a:avLst/>
          </a:prstGeom>
          <a:noFill/>
        </p:spPr>
        <p:txBody>
          <a:bodyPr vert="horz" wrap="square" lIns="0" tIns="0" rIns="0" bIns="0" rtlCol="0" anchor="ctr" anchorCtr="1">
            <a:spAutoFit/>
          </a:bodyPr>
          <a:lstStyle/>
          <a:p>
            <a:pPr algn="r">
              <a:spcBef>
                <a:spcPts val="0"/>
              </a:spcBef>
              <a:spcAft>
                <a:spcPts val="0"/>
              </a:spcAft>
            </a:pPr>
            <a:r>
              <a:rPr lang="it-IT" sz="2200">
                <a:solidFill>
                  <a:srgbClr val="FF8939"/>
                </a:solidFill>
                <a:latin typeface="Calibri" panose="020F0502020204030204" pitchFamily="34" charset="0"/>
              </a:rPr>
              <a:t>RESTRICTED</a:t>
            </a:r>
          </a:p>
        </p:txBody>
      </p:sp>
    </p:spTree>
    <p:extLst>
      <p:ext uri="{BB962C8B-B14F-4D97-AF65-F5344CB8AC3E}">
        <p14:creationId xmlns:p14="http://schemas.microsoft.com/office/powerpoint/2010/main" val="976380891"/>
      </p:ext>
    </p:extLst>
  </p:cSld>
  <p:clrMap bg1="lt1" tx1="dk1" bg2="lt2" tx2="dk2" accent1="accent1" accent2="accent2" accent3="accent3" accent4="accent4" accent5="accent5" accent6="accent6" hlink="hlink" folHlink="folHlink"/>
  <p:sldLayoutIdLst>
    <p:sldLayoutId id="2147483679" r:id="rId1"/>
    <p:sldLayoutId id="2147483656" r:id="rId2"/>
    <p:sldLayoutId id="2147483657" r:id="rId3"/>
    <p:sldLayoutId id="2147483658" r:id="rId4"/>
    <p:sldLayoutId id="2147483659" r:id="rId5"/>
  </p:sldLayoutIdLst>
  <p:hf hdr="0" ftr="0" dt="0"/>
  <p:txStyles>
    <p:titleStyle>
      <a:lvl1pPr algn="ctr" defTabSz="653110" rtl="0" eaLnBrk="1" latinLnBrk="0" hangingPunct="1">
        <a:lnSpc>
          <a:spcPct val="80000"/>
        </a:lnSpc>
        <a:spcBef>
          <a:spcPct val="0"/>
        </a:spcBef>
        <a:buNone/>
        <a:defRPr sz="6000" i="1" kern="1200">
          <a:solidFill>
            <a:schemeClr val="bg1"/>
          </a:solidFill>
          <a:latin typeface="Calibri" panose="020F0502020204030204" pitchFamily="34" charset="0"/>
          <a:ea typeface="+mj-ea"/>
          <a:cs typeface="Calibri" panose="020F0502020204030204" pitchFamily="34" charset="0"/>
        </a:defRPr>
      </a:lvl1pPr>
    </p:titleStyle>
    <p:bodyStyle>
      <a:lvl1pPr marL="489833" indent="-489833" algn="l" defTabSz="653110" rtl="0" eaLnBrk="1" latinLnBrk="0" hangingPunct="1">
        <a:spcBef>
          <a:spcPct val="20000"/>
        </a:spcBef>
        <a:buFont typeface="Arial"/>
        <a:buChar char="•"/>
        <a:defRPr sz="4600" kern="1200">
          <a:solidFill>
            <a:srgbClr val="FFFFFF"/>
          </a:solidFill>
          <a:latin typeface="Calibri" panose="020F0502020204030204" pitchFamily="34" charset="0"/>
          <a:ea typeface="+mn-ea"/>
          <a:cs typeface="Calibri" panose="020F0502020204030204" pitchFamily="34" charset="0"/>
        </a:defRPr>
      </a:lvl1pPr>
      <a:lvl2pPr marL="1061304" indent="-408194" algn="l" defTabSz="653110" rtl="0" eaLnBrk="1" latinLnBrk="0" hangingPunct="1">
        <a:spcBef>
          <a:spcPct val="20000"/>
        </a:spcBef>
        <a:buFont typeface="Arial"/>
        <a:buChar char="–"/>
        <a:defRPr sz="4000" kern="1200">
          <a:solidFill>
            <a:srgbClr val="FFFFFF"/>
          </a:solidFill>
          <a:latin typeface="Calibri" panose="020F0502020204030204" pitchFamily="34" charset="0"/>
          <a:ea typeface="+mn-ea"/>
          <a:cs typeface="Calibri" panose="020F0502020204030204" pitchFamily="34" charset="0"/>
        </a:defRPr>
      </a:lvl2pPr>
      <a:lvl3pPr marL="1632776" indent="-326555" algn="l" defTabSz="653110" rtl="0" eaLnBrk="1" latinLnBrk="0" hangingPunct="1">
        <a:spcBef>
          <a:spcPct val="20000"/>
        </a:spcBef>
        <a:buFont typeface="Arial"/>
        <a:buChar char="•"/>
        <a:defRPr sz="3400" kern="1200">
          <a:solidFill>
            <a:srgbClr val="FFFFFF"/>
          </a:solidFill>
          <a:latin typeface="Calibri" panose="020F0502020204030204" pitchFamily="34" charset="0"/>
          <a:ea typeface="+mn-ea"/>
          <a:cs typeface="Calibri" panose="020F0502020204030204" pitchFamily="34" charset="0"/>
        </a:defRPr>
      </a:lvl3pPr>
      <a:lvl4pPr marL="2285886" indent="-326555" algn="l" defTabSz="653110" rtl="0" eaLnBrk="1" latinLnBrk="0" hangingPunct="1">
        <a:spcBef>
          <a:spcPct val="20000"/>
        </a:spcBef>
        <a:buFont typeface="Arial"/>
        <a:buChar char="–"/>
        <a:defRPr sz="2900" kern="1200">
          <a:solidFill>
            <a:srgbClr val="FFFFFF"/>
          </a:solidFill>
          <a:latin typeface="Calibri" panose="020F0502020204030204" pitchFamily="34" charset="0"/>
          <a:ea typeface="+mn-ea"/>
          <a:cs typeface="Calibri" panose="020F0502020204030204" pitchFamily="34" charset="0"/>
        </a:defRPr>
      </a:lvl4pPr>
      <a:lvl5pPr marL="2938996" indent="-326555" algn="l" defTabSz="653110" rtl="0" eaLnBrk="1" latinLnBrk="0" hangingPunct="1">
        <a:spcBef>
          <a:spcPct val="20000"/>
        </a:spcBef>
        <a:buFont typeface="Arial"/>
        <a:buChar char="»"/>
        <a:defRPr sz="2900" kern="1200">
          <a:solidFill>
            <a:srgbClr val="FFFFFF"/>
          </a:solidFill>
          <a:latin typeface="Calibri" panose="020F0502020204030204" pitchFamily="34" charset="0"/>
          <a:ea typeface="+mn-ea"/>
          <a:cs typeface="Calibri" panose="020F0502020204030204" pitchFamily="34" charset="0"/>
        </a:defRPr>
      </a:lvl5pPr>
      <a:lvl6pPr marL="3592106" indent="-326555" algn="l" defTabSz="653110" rtl="0" eaLnBrk="1" latinLnBrk="0" hangingPunct="1">
        <a:spcBef>
          <a:spcPct val="20000"/>
        </a:spcBef>
        <a:buFont typeface="Arial"/>
        <a:buChar char="•"/>
        <a:defRPr sz="2900" kern="1200">
          <a:solidFill>
            <a:schemeClr val="tx1"/>
          </a:solidFill>
          <a:latin typeface="+mn-lt"/>
          <a:ea typeface="+mn-ea"/>
          <a:cs typeface="+mn-cs"/>
        </a:defRPr>
      </a:lvl6pPr>
      <a:lvl7pPr marL="4245216" indent="-326555" algn="l" defTabSz="653110" rtl="0" eaLnBrk="1" latinLnBrk="0" hangingPunct="1">
        <a:spcBef>
          <a:spcPct val="20000"/>
        </a:spcBef>
        <a:buFont typeface="Arial"/>
        <a:buChar char="•"/>
        <a:defRPr sz="2900" kern="1200">
          <a:solidFill>
            <a:schemeClr val="tx1"/>
          </a:solidFill>
          <a:latin typeface="+mn-lt"/>
          <a:ea typeface="+mn-ea"/>
          <a:cs typeface="+mn-cs"/>
        </a:defRPr>
      </a:lvl7pPr>
      <a:lvl8pPr marL="4898327" indent="-326555" algn="l" defTabSz="653110" rtl="0" eaLnBrk="1" latinLnBrk="0" hangingPunct="1">
        <a:spcBef>
          <a:spcPct val="20000"/>
        </a:spcBef>
        <a:buFont typeface="Arial"/>
        <a:buChar char="•"/>
        <a:defRPr sz="2900" kern="1200">
          <a:solidFill>
            <a:schemeClr val="tx1"/>
          </a:solidFill>
          <a:latin typeface="+mn-lt"/>
          <a:ea typeface="+mn-ea"/>
          <a:cs typeface="+mn-cs"/>
        </a:defRPr>
      </a:lvl8pPr>
      <a:lvl9pPr marL="5551437" indent="-326555" algn="l" defTabSz="653110" rtl="0" eaLnBrk="1" latinLnBrk="0" hangingPunct="1">
        <a:spcBef>
          <a:spcPct val="20000"/>
        </a:spcBef>
        <a:buFont typeface="Arial"/>
        <a:buChar char="•"/>
        <a:defRPr sz="2900" kern="1200">
          <a:solidFill>
            <a:schemeClr val="tx1"/>
          </a:solidFill>
          <a:latin typeface="+mn-lt"/>
          <a:ea typeface="+mn-ea"/>
          <a:cs typeface="+mn-cs"/>
        </a:defRPr>
      </a:lvl9pPr>
    </p:bodyStyle>
    <p:other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105529"/>
          </a:xfrm>
          <a:prstGeom prst="rect">
            <a:avLst/>
          </a:prstGeom>
        </p:spPr>
        <p:txBody>
          <a:bodyPr vert="horz" lIns="130622" tIns="65311" rIns="130622" bIns="65311" rtlCol="0" anchor="b">
            <a:normAutofit/>
          </a:bodyPr>
          <a:lstStyle/>
          <a:p>
            <a:r>
              <a:rPr lang="en-US"/>
              <a:t>CLICK TO EDIT BODY TITLE</a:t>
            </a:r>
          </a:p>
        </p:txBody>
      </p:sp>
      <p:sp>
        <p:nvSpPr>
          <p:cNvPr id="3" name="Text Placeholder 2"/>
          <p:cNvSpPr>
            <a:spLocks noGrp="1"/>
          </p:cNvSpPr>
          <p:nvPr>
            <p:ph type="body" idx="1"/>
          </p:nvPr>
        </p:nvSpPr>
        <p:spPr>
          <a:xfrm>
            <a:off x="731520" y="1657018"/>
            <a:ext cx="13167360" cy="5694379"/>
          </a:xfrm>
          <a:prstGeom prst="rect">
            <a:avLst/>
          </a:prstGeom>
        </p:spPr>
        <p:txBody>
          <a:bodyPr vert="horz" lIns="130622" tIns="65311" rIns="130622" bIns="65311" rtlCol="0">
            <a:normAutofit/>
          </a:bodyPr>
          <a:lstStyle/>
          <a:p>
            <a:pPr lvl="0"/>
            <a:r>
              <a:rPr lang="en-US"/>
              <a:t>Click to edit body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0710768" y="7553647"/>
            <a:ext cx="3413760" cy="438150"/>
          </a:xfrm>
          <a:prstGeom prst="rect">
            <a:avLst/>
          </a:prstGeom>
        </p:spPr>
        <p:txBody>
          <a:bodyPr vert="horz" lIns="130622" tIns="65311" rIns="130622" bIns="65311" rtlCol="0" anchor="ctr"/>
          <a:lstStyle>
            <a:lvl1pPr algn="r">
              <a:defRPr sz="1700">
                <a:solidFill>
                  <a:schemeClr val="bg1"/>
                </a:solidFill>
                <a:latin typeface="Calibri" panose="020F0502020204030204" pitchFamily="34" charset="0"/>
                <a:cs typeface="Calibri" panose="020F0502020204030204" pitchFamily="34" charset="0"/>
              </a:defRPr>
            </a:lvl1pPr>
          </a:lstStyle>
          <a:p>
            <a:fld id="{17FD9226-F898-5242-BCE7-43277A971737}" type="slidenum">
              <a:rPr lang="en-US" smtClean="0"/>
              <a:pPr/>
              <a:t>‹N›</a:t>
            </a:fld>
            <a:endParaRPr lang="en-US"/>
          </a:p>
        </p:txBody>
      </p:sp>
      <p:pic>
        <p:nvPicPr>
          <p:cNvPr id="10" name="Picture 9" descr="elancologo_blue_flat.png"/>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422657" y="7586386"/>
            <a:ext cx="809549" cy="401726"/>
          </a:xfrm>
          <a:prstGeom prst="rect">
            <a:avLst/>
          </a:prstGeom>
        </p:spPr>
      </p:pic>
      <p:sp>
        <p:nvSpPr>
          <p:cNvPr id="8" name="TextBox 7"/>
          <p:cNvSpPr txBox="1"/>
          <p:nvPr userDrawn="1"/>
        </p:nvSpPr>
        <p:spPr>
          <a:xfrm>
            <a:off x="1232206" y="7572667"/>
            <a:ext cx="4489054" cy="400110"/>
          </a:xfrm>
          <a:prstGeom prst="rect">
            <a:avLst/>
          </a:prstGeom>
          <a:noFill/>
        </p:spPr>
        <p:txBody>
          <a:bodyPr wrap="square" rtlCol="0" anchor="ctr">
            <a:spAutoFit/>
          </a:bodyPr>
          <a:ls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1000" kern="1200">
                <a:solidFill>
                  <a:srgbClr val="3D789F"/>
                </a:solidFill>
                <a:effectLst/>
                <a:latin typeface="Calibri" panose="020F0502020204030204" pitchFamily="34" charset="0"/>
                <a:ea typeface="+mn-ea"/>
                <a:cs typeface="Calibri" panose="020F0502020204030204" pitchFamily="34" charset="0"/>
              </a:rPr>
              <a:t>Elanco and the diagonal</a:t>
            </a:r>
            <a:r>
              <a:rPr lang="en-US" sz="1000" kern="1200" baseline="0">
                <a:solidFill>
                  <a:srgbClr val="3D789F"/>
                </a:solidFill>
                <a:effectLst/>
                <a:latin typeface="Calibri" panose="020F0502020204030204" pitchFamily="34" charset="0"/>
                <a:ea typeface="+mn-ea"/>
                <a:cs typeface="Calibri" panose="020F0502020204030204" pitchFamily="34" charset="0"/>
              </a:rPr>
              <a:t> bar logo are trademarks of Elanco or its affiliates</a:t>
            </a:r>
            <a:endParaRPr lang="en-US" sz="1000" kern="1200">
              <a:solidFill>
                <a:srgbClr val="3D789F"/>
              </a:solidFill>
              <a:effectLst/>
              <a:latin typeface="Calibri" panose="020F0502020204030204" pitchFamily="34" charset="0"/>
              <a:ea typeface="+mn-ea"/>
              <a:cs typeface="Calibri" panose="020F0502020204030204" pitchFamily="34" charset="0"/>
            </a:endParaRPr>
          </a:p>
          <a:p>
            <a:r>
              <a:rPr lang="en-US" sz="1000" kern="1200">
                <a:solidFill>
                  <a:srgbClr val="3D789F"/>
                </a:solidFill>
                <a:effectLst/>
                <a:latin typeface="Calibri" panose="020F0502020204030204" pitchFamily="34" charset="0"/>
                <a:ea typeface="+mn-ea"/>
                <a:cs typeface="Calibri" panose="020F0502020204030204" pitchFamily="34" charset="0"/>
              </a:rPr>
              <a:t>©2020 Elanco</a:t>
            </a:r>
          </a:p>
        </p:txBody>
      </p:sp>
      <p:sp>
        <p:nvSpPr>
          <p:cNvPr id="4" name="MSIPCMContentMarking" descr="{&quot;HashCode&quot;:-242339457,&quot;Placement&quot;:&quot;Footer&quot;}">
            <a:extLst>
              <a:ext uri="{FF2B5EF4-FFF2-40B4-BE49-F238E27FC236}">
                <a16:creationId xmlns:a16="http://schemas.microsoft.com/office/drawing/2014/main" id="{B428E7DC-3C39-4ED5-B20B-A72526DAA121}"/>
              </a:ext>
            </a:extLst>
          </p:cNvPr>
          <p:cNvSpPr txBox="1"/>
          <p:nvPr userDrawn="1"/>
        </p:nvSpPr>
        <p:spPr>
          <a:xfrm>
            <a:off x="12757285" y="7762170"/>
            <a:ext cx="1873115" cy="467429"/>
          </a:xfrm>
          <a:prstGeom prst="rect">
            <a:avLst/>
          </a:prstGeom>
          <a:noFill/>
        </p:spPr>
        <p:txBody>
          <a:bodyPr vert="horz" wrap="square" lIns="0" tIns="0" rIns="0" bIns="0" rtlCol="0" anchor="ctr" anchorCtr="1">
            <a:spAutoFit/>
          </a:bodyPr>
          <a:lstStyle/>
          <a:p>
            <a:pPr algn="r">
              <a:spcBef>
                <a:spcPts val="0"/>
              </a:spcBef>
              <a:spcAft>
                <a:spcPts val="0"/>
              </a:spcAft>
            </a:pPr>
            <a:r>
              <a:rPr lang="it-IT" sz="2200">
                <a:solidFill>
                  <a:srgbClr val="FF8939"/>
                </a:solidFill>
                <a:latin typeface="Calibri" panose="020F0502020204030204" pitchFamily="34" charset="0"/>
              </a:rPr>
              <a:t>RESTRICTED</a:t>
            </a:r>
          </a:p>
        </p:txBody>
      </p:sp>
    </p:spTree>
    <p:extLst>
      <p:ext uri="{BB962C8B-B14F-4D97-AF65-F5344CB8AC3E}">
        <p14:creationId xmlns:p14="http://schemas.microsoft.com/office/powerpoint/2010/main" val="113417607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62" r:id="rId5"/>
    <p:sldLayoutId id="2147483664" r:id="rId6"/>
    <p:sldLayoutId id="2147483675" r:id="rId7"/>
    <p:sldLayoutId id="2147483684" r:id="rId8"/>
    <p:sldLayoutId id="2147483665" r:id="rId9"/>
    <p:sldLayoutId id="2147483666" r:id="rId10"/>
    <p:sldLayoutId id="2147483676" r:id="rId11"/>
    <p:sldLayoutId id="2147483685" r:id="rId12"/>
    <p:sldLayoutId id="2147483667" r:id="rId13"/>
    <p:sldLayoutId id="2147483668" r:id="rId14"/>
    <p:sldLayoutId id="2147483677" r:id="rId15"/>
    <p:sldLayoutId id="2147483686" r:id="rId16"/>
    <p:sldLayoutId id="2147483669" r:id="rId17"/>
    <p:sldLayoutId id="2147483670" r:id="rId18"/>
    <p:sldLayoutId id="2147483678" r:id="rId19"/>
    <p:sldLayoutId id="2147483687" r:id="rId20"/>
    <p:sldLayoutId id="2147483688" r:id="rId21"/>
  </p:sldLayoutIdLst>
  <p:hf hdr="0" ftr="0" dt="0"/>
  <p:txStyles>
    <p:titleStyle>
      <a:lvl1pPr algn="l" defTabSz="653110" rtl="0" eaLnBrk="1" latinLnBrk="0" hangingPunct="1">
        <a:lnSpc>
          <a:spcPct val="80000"/>
        </a:lnSpc>
        <a:spcBef>
          <a:spcPct val="0"/>
        </a:spcBef>
        <a:buNone/>
        <a:defRPr sz="4800" kern="1200" baseline="0">
          <a:solidFill>
            <a:schemeClr val="tx2"/>
          </a:solidFill>
          <a:latin typeface="Calibri" panose="020F0502020204030204" pitchFamily="34" charset="0"/>
          <a:ea typeface="+mj-ea"/>
          <a:cs typeface="Calibri" panose="020F0502020204030204" pitchFamily="34" charset="0"/>
        </a:defRPr>
      </a:lvl1pPr>
    </p:titleStyle>
    <p:bodyStyle>
      <a:lvl1pPr marL="489833" indent="-489833" algn="l" defTabSz="653110" rtl="0" eaLnBrk="1" latinLnBrk="0" hangingPunct="1">
        <a:spcBef>
          <a:spcPct val="20000"/>
        </a:spcBef>
        <a:buFont typeface="Arial"/>
        <a:buChar char="•"/>
        <a:defRPr sz="3800" kern="1200">
          <a:solidFill>
            <a:schemeClr val="tx2"/>
          </a:solidFill>
          <a:latin typeface="Calibri" panose="020F0502020204030204" pitchFamily="34" charset="0"/>
          <a:ea typeface="+mn-ea"/>
          <a:cs typeface="Calibri" panose="020F0502020204030204" pitchFamily="34" charset="0"/>
        </a:defRPr>
      </a:lvl1pPr>
      <a:lvl2pPr marL="1061304" indent="-408194" algn="l" defTabSz="653110" rtl="0" eaLnBrk="1" latinLnBrk="0" hangingPunct="1">
        <a:spcBef>
          <a:spcPct val="20000"/>
        </a:spcBef>
        <a:buFont typeface="Arial"/>
        <a:buChar char="–"/>
        <a:defRPr sz="3600" kern="1200">
          <a:solidFill>
            <a:schemeClr val="tx2"/>
          </a:solidFill>
          <a:latin typeface="Calibri" panose="020F0502020204030204" pitchFamily="34" charset="0"/>
          <a:ea typeface="+mn-ea"/>
          <a:cs typeface="Calibri" panose="020F0502020204030204" pitchFamily="34" charset="0"/>
        </a:defRPr>
      </a:lvl2pPr>
      <a:lvl3pPr marL="1632776" indent="-326555" algn="l" defTabSz="653110" rtl="0" eaLnBrk="1" latinLnBrk="0" hangingPunct="1">
        <a:spcBef>
          <a:spcPct val="20000"/>
        </a:spcBef>
        <a:buFont typeface="Arial"/>
        <a:buChar char="•"/>
        <a:defRPr sz="3400" kern="1200">
          <a:solidFill>
            <a:schemeClr val="tx2"/>
          </a:solidFill>
          <a:latin typeface="Calibri" panose="020F0502020204030204" pitchFamily="34" charset="0"/>
          <a:ea typeface="+mn-ea"/>
          <a:cs typeface="Calibri" panose="020F0502020204030204" pitchFamily="34" charset="0"/>
        </a:defRPr>
      </a:lvl3pPr>
      <a:lvl4pPr marL="2285886" indent="-326555" algn="l" defTabSz="653110" rtl="0" eaLnBrk="1" latinLnBrk="0" hangingPunct="1">
        <a:spcBef>
          <a:spcPct val="20000"/>
        </a:spcBef>
        <a:buFont typeface="Arial"/>
        <a:buChar char="–"/>
        <a:defRPr sz="3000" kern="1200">
          <a:solidFill>
            <a:schemeClr val="tx2"/>
          </a:solidFill>
          <a:latin typeface="Calibri" panose="020F0502020204030204" pitchFamily="34" charset="0"/>
          <a:ea typeface="+mn-ea"/>
          <a:cs typeface="Calibri" panose="020F0502020204030204" pitchFamily="34" charset="0"/>
        </a:defRPr>
      </a:lvl4pPr>
      <a:lvl5pPr marL="2938996" indent="-326555" algn="l" defTabSz="653110" rtl="0" eaLnBrk="1" latinLnBrk="0" hangingPunct="1">
        <a:spcBef>
          <a:spcPct val="20000"/>
        </a:spcBef>
        <a:buFont typeface="Arial"/>
        <a:buChar char="»"/>
        <a:defRPr sz="3000" kern="1200">
          <a:solidFill>
            <a:schemeClr val="tx2"/>
          </a:solidFill>
          <a:latin typeface="Calibri" panose="020F0502020204030204" pitchFamily="34" charset="0"/>
          <a:ea typeface="+mn-ea"/>
          <a:cs typeface="Calibri" panose="020F0502020204030204" pitchFamily="34" charset="0"/>
        </a:defRPr>
      </a:lvl5pPr>
      <a:lvl6pPr marL="3592106" indent="-326555" algn="l" defTabSz="653110" rtl="0" eaLnBrk="1" latinLnBrk="0" hangingPunct="1">
        <a:spcBef>
          <a:spcPct val="20000"/>
        </a:spcBef>
        <a:buFont typeface="Arial"/>
        <a:buChar char="•"/>
        <a:defRPr sz="2900" kern="1200">
          <a:solidFill>
            <a:schemeClr val="tx1"/>
          </a:solidFill>
          <a:latin typeface="+mn-lt"/>
          <a:ea typeface="+mn-ea"/>
          <a:cs typeface="+mn-cs"/>
        </a:defRPr>
      </a:lvl6pPr>
      <a:lvl7pPr marL="4245216" indent="-326555" algn="l" defTabSz="653110" rtl="0" eaLnBrk="1" latinLnBrk="0" hangingPunct="1">
        <a:spcBef>
          <a:spcPct val="20000"/>
        </a:spcBef>
        <a:buFont typeface="Arial"/>
        <a:buChar char="•"/>
        <a:defRPr sz="2900" kern="1200">
          <a:solidFill>
            <a:schemeClr val="tx1"/>
          </a:solidFill>
          <a:latin typeface="+mn-lt"/>
          <a:ea typeface="+mn-ea"/>
          <a:cs typeface="+mn-cs"/>
        </a:defRPr>
      </a:lvl7pPr>
      <a:lvl8pPr marL="4898327" indent="-326555" algn="l" defTabSz="653110" rtl="0" eaLnBrk="1" latinLnBrk="0" hangingPunct="1">
        <a:spcBef>
          <a:spcPct val="20000"/>
        </a:spcBef>
        <a:buFont typeface="Arial"/>
        <a:buChar char="•"/>
        <a:defRPr sz="2900" kern="1200">
          <a:solidFill>
            <a:schemeClr val="tx1"/>
          </a:solidFill>
          <a:latin typeface="+mn-lt"/>
          <a:ea typeface="+mn-ea"/>
          <a:cs typeface="+mn-cs"/>
        </a:defRPr>
      </a:lvl8pPr>
      <a:lvl9pPr marL="5551437" indent="-326555" algn="l" defTabSz="653110" rtl="0" eaLnBrk="1" latinLnBrk="0" hangingPunct="1">
        <a:spcBef>
          <a:spcPct val="20000"/>
        </a:spcBef>
        <a:buFont typeface="Arial"/>
        <a:buChar char="•"/>
        <a:defRPr sz="2900" kern="1200">
          <a:solidFill>
            <a:schemeClr val="tx1"/>
          </a:solidFill>
          <a:latin typeface="+mn-lt"/>
          <a:ea typeface="+mn-ea"/>
          <a:cs typeface="+mn-cs"/>
        </a:defRPr>
      </a:lvl9pPr>
    </p:bodyStyle>
    <p:other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105529"/>
          </a:xfrm>
          <a:prstGeom prst="rect">
            <a:avLst/>
          </a:prstGeom>
        </p:spPr>
        <p:txBody>
          <a:bodyPr vert="horz" lIns="130622" tIns="65311" rIns="130622" bIns="65311" rtlCol="0" anchor="b">
            <a:normAutofit/>
          </a:bodyPr>
          <a:lstStyle/>
          <a:p>
            <a:r>
              <a:rPr lang="en-US"/>
              <a:t>CLICK TO EDIT BODY TITLE</a:t>
            </a:r>
          </a:p>
        </p:txBody>
      </p:sp>
      <p:sp>
        <p:nvSpPr>
          <p:cNvPr id="3" name="Text Placeholder 2"/>
          <p:cNvSpPr>
            <a:spLocks noGrp="1"/>
          </p:cNvSpPr>
          <p:nvPr>
            <p:ph type="body" idx="1"/>
          </p:nvPr>
        </p:nvSpPr>
        <p:spPr>
          <a:xfrm>
            <a:off x="731520" y="1657018"/>
            <a:ext cx="13167360" cy="5694379"/>
          </a:xfrm>
          <a:prstGeom prst="rect">
            <a:avLst/>
          </a:prstGeom>
        </p:spPr>
        <p:txBody>
          <a:bodyPr vert="horz" lIns="130622" tIns="65311" rIns="130622" bIns="65311" rtlCol="0">
            <a:normAutofit/>
          </a:bodyPr>
          <a:lstStyle/>
          <a:p>
            <a:pPr lvl="0"/>
            <a:r>
              <a:rPr lang="en-US"/>
              <a:t>Click to edit body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0710768" y="7553647"/>
            <a:ext cx="3413760" cy="438150"/>
          </a:xfrm>
          <a:prstGeom prst="rect">
            <a:avLst/>
          </a:prstGeom>
        </p:spPr>
        <p:txBody>
          <a:bodyPr vert="horz" lIns="130622" tIns="65311" rIns="130622" bIns="65311" rtlCol="0" anchor="ctr"/>
          <a:lstStyle>
            <a:lvl1pPr algn="r">
              <a:defRPr sz="1700">
                <a:solidFill>
                  <a:schemeClr val="bg1"/>
                </a:solidFill>
                <a:latin typeface="Calibri" panose="020F0502020204030204" pitchFamily="34" charset="0"/>
                <a:cs typeface="Calibri" panose="020F0502020204030204" pitchFamily="34" charset="0"/>
              </a:defRPr>
            </a:lvl1pPr>
          </a:lstStyle>
          <a:p>
            <a:fld id="{17FD9226-F898-5242-BCE7-43277A971737}" type="slidenum">
              <a:rPr lang="en-US" smtClean="0"/>
              <a:pPr/>
              <a:t>‹N›</a:t>
            </a:fld>
            <a:endParaRPr lang="en-US"/>
          </a:p>
        </p:txBody>
      </p:sp>
      <p:pic>
        <p:nvPicPr>
          <p:cNvPr id="10" name="Picture 9" descr="elancologo_blue_flat.png"/>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422657" y="7586386"/>
            <a:ext cx="809549" cy="401726"/>
          </a:xfrm>
          <a:prstGeom prst="rect">
            <a:avLst/>
          </a:prstGeom>
        </p:spPr>
      </p:pic>
      <p:sp>
        <p:nvSpPr>
          <p:cNvPr id="8" name="TextBox 7"/>
          <p:cNvSpPr txBox="1"/>
          <p:nvPr/>
        </p:nvSpPr>
        <p:spPr>
          <a:xfrm>
            <a:off x="1232206" y="7572667"/>
            <a:ext cx="4489054" cy="400110"/>
          </a:xfrm>
          <a:prstGeom prst="rect">
            <a:avLst/>
          </a:prstGeom>
          <a:noFill/>
        </p:spPr>
        <p:txBody>
          <a:bodyPr wrap="square" rtlCol="0" anchor="ctr">
            <a:spAutoFit/>
          </a:bodyPr>
          <a:ls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en-US" sz="1000" kern="1200">
                <a:solidFill>
                  <a:srgbClr val="3D789F"/>
                </a:solidFill>
                <a:effectLst/>
                <a:latin typeface="Calibri" panose="020F0502020204030204" pitchFamily="34" charset="0"/>
                <a:ea typeface="+mn-ea"/>
                <a:cs typeface="Calibri" panose="020F0502020204030204" pitchFamily="34" charset="0"/>
              </a:rPr>
              <a:t>Elanco and the diagonal</a:t>
            </a:r>
            <a:r>
              <a:rPr lang="en-US" sz="1000" kern="1200" baseline="0">
                <a:solidFill>
                  <a:srgbClr val="3D789F"/>
                </a:solidFill>
                <a:effectLst/>
                <a:latin typeface="Calibri" panose="020F0502020204030204" pitchFamily="34" charset="0"/>
                <a:ea typeface="+mn-ea"/>
                <a:cs typeface="Calibri" panose="020F0502020204030204" pitchFamily="34" charset="0"/>
              </a:rPr>
              <a:t> bar logo are trademarks of Elanco or its affiliates</a:t>
            </a:r>
            <a:endParaRPr lang="en-US" sz="1000" kern="1200">
              <a:solidFill>
                <a:srgbClr val="3D789F"/>
              </a:solidFill>
              <a:effectLst/>
              <a:latin typeface="Calibri" panose="020F0502020204030204" pitchFamily="34" charset="0"/>
              <a:ea typeface="+mn-ea"/>
              <a:cs typeface="Calibri" panose="020F0502020204030204" pitchFamily="34" charset="0"/>
            </a:endParaRPr>
          </a:p>
          <a:p>
            <a:r>
              <a:rPr lang="en-US" sz="1000" kern="1200">
                <a:solidFill>
                  <a:srgbClr val="3D789F"/>
                </a:solidFill>
                <a:effectLst/>
                <a:latin typeface="Calibri" panose="020F0502020204030204" pitchFamily="34" charset="0"/>
                <a:ea typeface="+mn-ea"/>
                <a:cs typeface="Calibri" panose="020F0502020204030204" pitchFamily="34" charset="0"/>
              </a:rPr>
              <a:t>©2020 Elanco</a:t>
            </a:r>
          </a:p>
        </p:txBody>
      </p:sp>
      <p:sp>
        <p:nvSpPr>
          <p:cNvPr id="4" name="MSIPCMContentMarking" descr="{&quot;HashCode&quot;:-242339457,&quot;Placement&quot;:&quot;Footer&quot;}">
            <a:extLst>
              <a:ext uri="{FF2B5EF4-FFF2-40B4-BE49-F238E27FC236}">
                <a16:creationId xmlns:a16="http://schemas.microsoft.com/office/drawing/2014/main" id="{B428E7DC-3C39-4ED5-B20B-A72526DAA121}"/>
              </a:ext>
            </a:extLst>
          </p:cNvPr>
          <p:cNvSpPr txBox="1"/>
          <p:nvPr/>
        </p:nvSpPr>
        <p:spPr>
          <a:xfrm>
            <a:off x="12757285" y="7762170"/>
            <a:ext cx="1873115" cy="467429"/>
          </a:xfrm>
          <a:prstGeom prst="rect">
            <a:avLst/>
          </a:prstGeom>
          <a:noFill/>
        </p:spPr>
        <p:txBody>
          <a:bodyPr vert="horz" wrap="square" lIns="0" tIns="0" rIns="0" bIns="0" rtlCol="0" anchor="ctr" anchorCtr="1">
            <a:spAutoFit/>
          </a:bodyPr>
          <a:lstStyle/>
          <a:p>
            <a:pPr algn="r">
              <a:spcBef>
                <a:spcPts val="0"/>
              </a:spcBef>
              <a:spcAft>
                <a:spcPts val="0"/>
              </a:spcAft>
            </a:pPr>
            <a:r>
              <a:rPr lang="it-IT" sz="2200">
                <a:solidFill>
                  <a:srgbClr val="FF8939"/>
                </a:solidFill>
                <a:latin typeface="Calibri" panose="020F0502020204030204" pitchFamily="34" charset="0"/>
              </a:rPr>
              <a:t>RESTRICTED</a:t>
            </a:r>
          </a:p>
        </p:txBody>
      </p:sp>
    </p:spTree>
    <p:extLst>
      <p:ext uri="{BB962C8B-B14F-4D97-AF65-F5344CB8AC3E}">
        <p14:creationId xmlns:p14="http://schemas.microsoft.com/office/powerpoint/2010/main" val="419134370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Lst>
  <p:hf hdr="0" ftr="0" dt="0"/>
  <p:txStyles>
    <p:titleStyle>
      <a:lvl1pPr algn="l" defTabSz="653110" rtl="0" eaLnBrk="1" latinLnBrk="0" hangingPunct="1">
        <a:lnSpc>
          <a:spcPct val="80000"/>
        </a:lnSpc>
        <a:spcBef>
          <a:spcPct val="0"/>
        </a:spcBef>
        <a:buNone/>
        <a:defRPr sz="4800" kern="1200" baseline="0">
          <a:solidFill>
            <a:schemeClr val="tx2"/>
          </a:solidFill>
          <a:latin typeface="Calibri" panose="020F0502020204030204" pitchFamily="34" charset="0"/>
          <a:ea typeface="+mj-ea"/>
          <a:cs typeface="Calibri" panose="020F0502020204030204" pitchFamily="34" charset="0"/>
        </a:defRPr>
      </a:lvl1pPr>
    </p:titleStyle>
    <p:bodyStyle>
      <a:lvl1pPr marL="489833" indent="-489833" algn="l" defTabSz="653110" rtl="0" eaLnBrk="1" latinLnBrk="0" hangingPunct="1">
        <a:spcBef>
          <a:spcPct val="20000"/>
        </a:spcBef>
        <a:buFont typeface="Arial"/>
        <a:buChar char="•"/>
        <a:defRPr sz="3800" kern="1200">
          <a:solidFill>
            <a:schemeClr val="tx2"/>
          </a:solidFill>
          <a:latin typeface="Calibri" panose="020F0502020204030204" pitchFamily="34" charset="0"/>
          <a:ea typeface="+mn-ea"/>
          <a:cs typeface="Calibri" panose="020F0502020204030204" pitchFamily="34" charset="0"/>
        </a:defRPr>
      </a:lvl1pPr>
      <a:lvl2pPr marL="1061304" indent="-408194" algn="l" defTabSz="653110" rtl="0" eaLnBrk="1" latinLnBrk="0" hangingPunct="1">
        <a:spcBef>
          <a:spcPct val="20000"/>
        </a:spcBef>
        <a:buFont typeface="Arial"/>
        <a:buChar char="–"/>
        <a:defRPr sz="3600" kern="1200">
          <a:solidFill>
            <a:schemeClr val="tx2"/>
          </a:solidFill>
          <a:latin typeface="Calibri" panose="020F0502020204030204" pitchFamily="34" charset="0"/>
          <a:ea typeface="+mn-ea"/>
          <a:cs typeface="Calibri" panose="020F0502020204030204" pitchFamily="34" charset="0"/>
        </a:defRPr>
      </a:lvl2pPr>
      <a:lvl3pPr marL="1632776" indent="-326555" algn="l" defTabSz="653110" rtl="0" eaLnBrk="1" latinLnBrk="0" hangingPunct="1">
        <a:spcBef>
          <a:spcPct val="20000"/>
        </a:spcBef>
        <a:buFont typeface="Arial"/>
        <a:buChar char="•"/>
        <a:defRPr sz="3400" kern="1200">
          <a:solidFill>
            <a:schemeClr val="tx2"/>
          </a:solidFill>
          <a:latin typeface="Calibri" panose="020F0502020204030204" pitchFamily="34" charset="0"/>
          <a:ea typeface="+mn-ea"/>
          <a:cs typeface="Calibri" panose="020F0502020204030204" pitchFamily="34" charset="0"/>
        </a:defRPr>
      </a:lvl3pPr>
      <a:lvl4pPr marL="2285886" indent="-326555" algn="l" defTabSz="653110" rtl="0" eaLnBrk="1" latinLnBrk="0" hangingPunct="1">
        <a:spcBef>
          <a:spcPct val="20000"/>
        </a:spcBef>
        <a:buFont typeface="Arial"/>
        <a:buChar char="–"/>
        <a:defRPr sz="3000" kern="1200">
          <a:solidFill>
            <a:schemeClr val="tx2"/>
          </a:solidFill>
          <a:latin typeface="Calibri" panose="020F0502020204030204" pitchFamily="34" charset="0"/>
          <a:ea typeface="+mn-ea"/>
          <a:cs typeface="Calibri" panose="020F0502020204030204" pitchFamily="34" charset="0"/>
        </a:defRPr>
      </a:lvl4pPr>
      <a:lvl5pPr marL="2938996" indent="-326555" algn="l" defTabSz="653110" rtl="0" eaLnBrk="1" latinLnBrk="0" hangingPunct="1">
        <a:spcBef>
          <a:spcPct val="20000"/>
        </a:spcBef>
        <a:buFont typeface="Arial"/>
        <a:buChar char="»"/>
        <a:defRPr sz="3000" kern="1200">
          <a:solidFill>
            <a:schemeClr val="tx2"/>
          </a:solidFill>
          <a:latin typeface="Calibri" panose="020F0502020204030204" pitchFamily="34" charset="0"/>
          <a:ea typeface="+mn-ea"/>
          <a:cs typeface="Calibri" panose="020F0502020204030204" pitchFamily="34" charset="0"/>
        </a:defRPr>
      </a:lvl5pPr>
      <a:lvl6pPr marL="3592106" indent="-326555" algn="l" defTabSz="653110" rtl="0" eaLnBrk="1" latinLnBrk="0" hangingPunct="1">
        <a:spcBef>
          <a:spcPct val="20000"/>
        </a:spcBef>
        <a:buFont typeface="Arial"/>
        <a:buChar char="•"/>
        <a:defRPr sz="2900" kern="1200">
          <a:solidFill>
            <a:schemeClr val="tx1"/>
          </a:solidFill>
          <a:latin typeface="+mn-lt"/>
          <a:ea typeface="+mn-ea"/>
          <a:cs typeface="+mn-cs"/>
        </a:defRPr>
      </a:lvl6pPr>
      <a:lvl7pPr marL="4245216" indent="-326555" algn="l" defTabSz="653110" rtl="0" eaLnBrk="1" latinLnBrk="0" hangingPunct="1">
        <a:spcBef>
          <a:spcPct val="20000"/>
        </a:spcBef>
        <a:buFont typeface="Arial"/>
        <a:buChar char="•"/>
        <a:defRPr sz="2900" kern="1200">
          <a:solidFill>
            <a:schemeClr val="tx1"/>
          </a:solidFill>
          <a:latin typeface="+mn-lt"/>
          <a:ea typeface="+mn-ea"/>
          <a:cs typeface="+mn-cs"/>
        </a:defRPr>
      </a:lvl7pPr>
      <a:lvl8pPr marL="4898327" indent="-326555" algn="l" defTabSz="653110" rtl="0" eaLnBrk="1" latinLnBrk="0" hangingPunct="1">
        <a:spcBef>
          <a:spcPct val="20000"/>
        </a:spcBef>
        <a:buFont typeface="Arial"/>
        <a:buChar char="•"/>
        <a:defRPr sz="2900" kern="1200">
          <a:solidFill>
            <a:schemeClr val="tx1"/>
          </a:solidFill>
          <a:latin typeface="+mn-lt"/>
          <a:ea typeface="+mn-ea"/>
          <a:cs typeface="+mn-cs"/>
        </a:defRPr>
      </a:lvl8pPr>
      <a:lvl9pPr marL="5551437" indent="-326555" algn="l" defTabSz="653110" rtl="0" eaLnBrk="1" latinLnBrk="0" hangingPunct="1">
        <a:spcBef>
          <a:spcPct val="20000"/>
        </a:spcBef>
        <a:buFont typeface="Arial"/>
        <a:buChar char="•"/>
        <a:defRPr sz="2900" kern="1200">
          <a:solidFill>
            <a:schemeClr val="tx1"/>
          </a:solidFill>
          <a:latin typeface="+mn-lt"/>
          <a:ea typeface="+mn-ea"/>
          <a:cs typeface="+mn-cs"/>
        </a:defRPr>
      </a:lvl9pPr>
    </p:bodyStyle>
    <p:other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5133FD-7A8D-458C-8439-040FC785187A}"/>
              </a:ext>
            </a:extLst>
          </p:cNvPr>
          <p:cNvSpPr>
            <a:spLocks noGrp="1"/>
          </p:cNvSpPr>
          <p:nvPr>
            <p:ph type="title"/>
          </p:nvPr>
        </p:nvSpPr>
        <p:spPr>
          <a:xfrm>
            <a:off x="502918" y="731520"/>
            <a:ext cx="13624561" cy="1143000"/>
          </a:xfrm>
          <a:prstGeom prst="rect">
            <a:avLst/>
          </a:prstGeom>
        </p:spPr>
        <p:txBody>
          <a:bodyPr vert="horz" lIns="0" tIns="0" rIns="0" bIns="0" rtlCol="0" anchor="t">
            <a:noAutofit/>
          </a:bodyPr>
          <a:lstStyle/>
          <a:p>
            <a:r>
              <a:rPr lang="it-IT"/>
              <a:t>Fare clic per modificare lo stile del titolo dello schema</a:t>
            </a:r>
            <a:endParaRPr lang="en-US"/>
          </a:p>
        </p:txBody>
      </p:sp>
      <p:sp>
        <p:nvSpPr>
          <p:cNvPr id="3" name="Text Placeholder 2">
            <a:extLst>
              <a:ext uri="{FF2B5EF4-FFF2-40B4-BE49-F238E27FC236}">
                <a16:creationId xmlns:a16="http://schemas.microsoft.com/office/drawing/2014/main" id="{CDA5EF38-7B05-4AAD-B470-B7DC131D8F4E}"/>
              </a:ext>
            </a:extLst>
          </p:cNvPr>
          <p:cNvSpPr>
            <a:spLocks noGrp="1"/>
          </p:cNvSpPr>
          <p:nvPr>
            <p:ph type="body" idx="1"/>
          </p:nvPr>
        </p:nvSpPr>
        <p:spPr>
          <a:xfrm>
            <a:off x="502918" y="2468880"/>
            <a:ext cx="13624561" cy="4445815"/>
          </a:xfrm>
          <a:prstGeom prst="rect">
            <a:avLst/>
          </a:prstGeom>
        </p:spPr>
        <p:txBody>
          <a:bodyPr vert="horz" lIns="0" tIns="0" rIns="0" bIns="0" rtlCol="0">
            <a:no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a:extLst>
              <a:ext uri="{FF2B5EF4-FFF2-40B4-BE49-F238E27FC236}">
                <a16:creationId xmlns:a16="http://schemas.microsoft.com/office/drawing/2014/main" id="{F40B2114-431E-4877-9811-C34559DC0FA3}"/>
              </a:ext>
            </a:extLst>
          </p:cNvPr>
          <p:cNvSpPr>
            <a:spLocks noGrp="1"/>
          </p:cNvSpPr>
          <p:nvPr>
            <p:ph type="dt" sz="half" idx="2"/>
          </p:nvPr>
        </p:nvSpPr>
        <p:spPr>
          <a:xfrm>
            <a:off x="502915" y="350902"/>
            <a:ext cx="13628218" cy="142646"/>
          </a:xfrm>
          <a:prstGeom prst="rect">
            <a:avLst/>
          </a:prstGeom>
        </p:spPr>
        <p:txBody>
          <a:bodyPr vert="horz" wrap="square" lIns="0" tIns="0" rIns="0" bIns="0" rtlCol="0" anchor="ctr">
            <a:noAutofit/>
          </a:bodyPr>
          <a:lstStyle>
            <a:lvl1pPr algn="l">
              <a:defRPr sz="1080">
                <a:solidFill>
                  <a:schemeClr val="tx2"/>
                </a:solidFill>
                <a:latin typeface="Calibri" panose="020F0502020204030204" pitchFamily="34" charset="0"/>
              </a:defRPr>
            </a:lvl1pPr>
          </a:lstStyle>
          <a:p>
            <a:r>
              <a:rPr lang="en-US"/>
              <a:t>Enter title via "insert&gt;header and footer&gt;fixed"</a:t>
            </a:r>
          </a:p>
        </p:txBody>
      </p:sp>
      <p:sp>
        <p:nvSpPr>
          <p:cNvPr id="5" name="Footer Placeholder 4">
            <a:extLst>
              <a:ext uri="{FF2B5EF4-FFF2-40B4-BE49-F238E27FC236}">
                <a16:creationId xmlns:a16="http://schemas.microsoft.com/office/drawing/2014/main" id="{9E3605BE-F6E2-45F4-B9B1-964426D2DF25}"/>
              </a:ext>
            </a:extLst>
          </p:cNvPr>
          <p:cNvSpPr>
            <a:spLocks noGrp="1"/>
          </p:cNvSpPr>
          <p:nvPr>
            <p:ph type="ftr" sz="quarter" idx="3"/>
          </p:nvPr>
        </p:nvSpPr>
        <p:spPr>
          <a:xfrm>
            <a:off x="502918" y="7498080"/>
            <a:ext cx="11338562" cy="307574"/>
          </a:xfrm>
          <a:prstGeom prst="rect">
            <a:avLst/>
          </a:prstGeom>
        </p:spPr>
        <p:txBody>
          <a:bodyPr vert="horz" lIns="0" tIns="0" rIns="0" bIns="0" rtlCol="0" anchor="b">
            <a:noAutofit/>
          </a:bodyPr>
          <a:lstStyle>
            <a:lvl1pPr algn="l">
              <a:defRPr sz="1080">
                <a:solidFill>
                  <a:schemeClr val="accent6"/>
                </a:solidFill>
                <a:latin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B9FC0610-B941-4063-98F3-1A92C0453E10}"/>
              </a:ext>
            </a:extLst>
          </p:cNvPr>
          <p:cNvSpPr>
            <a:spLocks noGrp="1"/>
          </p:cNvSpPr>
          <p:nvPr>
            <p:ph type="sldNum" sz="quarter" idx="4"/>
          </p:nvPr>
        </p:nvSpPr>
        <p:spPr>
          <a:xfrm>
            <a:off x="13111183" y="7805655"/>
            <a:ext cx="301399" cy="163830"/>
          </a:xfrm>
          <a:prstGeom prst="rect">
            <a:avLst/>
          </a:prstGeom>
        </p:spPr>
        <p:txBody>
          <a:bodyPr vert="horz" wrap="none" lIns="0" tIns="0" rIns="0" bIns="0" rtlCol="0" anchor="ctr">
            <a:noAutofit/>
          </a:bodyPr>
          <a:lstStyle>
            <a:lvl1pPr algn="r">
              <a:defRPr sz="1080" b="1">
                <a:solidFill>
                  <a:schemeClr val="accent6"/>
                </a:solidFill>
                <a:latin typeface="Calibri" panose="020F0502020204030204" pitchFamily="34" charset="0"/>
              </a:defRPr>
            </a:lvl1pPr>
          </a:lstStyle>
          <a:p>
            <a:fld id="{4737D6AF-2FA5-476A-AF60-7A8CDF2E2DFB}" type="slidenum">
              <a:rPr lang="en-US" smtClean="0"/>
              <a:pPr/>
              <a:t>‹N›</a:t>
            </a:fld>
            <a:endParaRPr lang="en-US"/>
          </a:p>
        </p:txBody>
      </p:sp>
      <p:pic>
        <p:nvPicPr>
          <p:cNvPr id="28" name="Graphic 27">
            <a:extLst>
              <a:ext uri="{FF2B5EF4-FFF2-40B4-BE49-F238E27FC236}">
                <a16:creationId xmlns:a16="http://schemas.microsoft.com/office/drawing/2014/main" id="{2B746D04-C4D3-460F-A811-17BECD736A57}"/>
              </a:ext>
            </a:extLst>
          </p:cNvPr>
          <p:cNvPicPr>
            <a:picLocks noChangeAspect="1"/>
          </p:cNvPicPr>
          <p:nvPr userDrawn="1"/>
        </p:nvPicPr>
        <p:blipFill>
          <a:blip r:embed="rId43" cstate="email">
            <a:extLst>
              <a:ext uri="{28A0092B-C50C-407E-A947-70E740481C1C}">
                <a14:useLocalDpi xmlns:a14="http://schemas.microsoft.com/office/drawing/2010/main"/>
              </a:ext>
              <a:ext uri="{96DAC541-7B7A-43D3-8B79-37D633B846F1}">
                <asvg:svgBlip xmlns:asvg="http://schemas.microsoft.com/office/drawing/2016/SVG/main" r:embed="rId44"/>
              </a:ext>
            </a:extLst>
          </a:blip>
          <a:srcRect/>
          <a:stretch/>
        </p:blipFill>
        <p:spPr>
          <a:xfrm>
            <a:off x="13527023" y="7309982"/>
            <a:ext cx="1103375" cy="544332"/>
          </a:xfrm>
          <a:prstGeom prst="rect">
            <a:avLst/>
          </a:prstGeom>
        </p:spPr>
      </p:pic>
      <p:sp>
        <p:nvSpPr>
          <p:cNvPr id="8" name="Footer Placeholder 4">
            <a:extLst>
              <a:ext uri="{FF2B5EF4-FFF2-40B4-BE49-F238E27FC236}">
                <a16:creationId xmlns:a16="http://schemas.microsoft.com/office/drawing/2014/main" id="{009B3910-4A4F-4817-80A9-E777A01B0DF3}"/>
              </a:ext>
            </a:extLst>
          </p:cNvPr>
          <p:cNvSpPr txBox="1">
            <a:spLocks/>
          </p:cNvSpPr>
          <p:nvPr userDrawn="1"/>
        </p:nvSpPr>
        <p:spPr>
          <a:xfrm>
            <a:off x="502918" y="7826838"/>
            <a:ext cx="10287002" cy="142646"/>
          </a:xfrm>
          <a:prstGeom prst="rect">
            <a:avLst/>
          </a:prstGeom>
        </p:spPr>
        <p:txBody>
          <a:bodyPr vert="horz" lIns="0" tIns="0" rIns="0" bIns="0" rtlCol="0" anchor="b">
            <a:noAutofit/>
          </a:bodyPr>
          <a:lstStyle>
            <a:defPPr>
              <a:defRPr lang="en-US"/>
            </a:defPPr>
            <a:lvl1pPr marL="0" algn="l" defTabSz="914400" rtl="0" eaLnBrk="1" latinLnBrk="0" hangingPunct="1">
              <a:defRPr sz="9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80">
                <a:latin typeface="Calibri" panose="020F0502020204030204" pitchFamily="34" charset="0"/>
              </a:rPr>
              <a:t>© 2021 Elanco or its affiliates</a:t>
            </a:r>
          </a:p>
        </p:txBody>
      </p:sp>
    </p:spTree>
    <p:extLst>
      <p:ext uri="{BB962C8B-B14F-4D97-AF65-F5344CB8AC3E}">
        <p14:creationId xmlns:p14="http://schemas.microsoft.com/office/powerpoint/2010/main" val="2339522755"/>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 id="2147483753" r:id="rId20"/>
    <p:sldLayoutId id="2147483754" r:id="rId21"/>
    <p:sldLayoutId id="2147483755" r:id="rId22"/>
    <p:sldLayoutId id="2147483756" r:id="rId23"/>
    <p:sldLayoutId id="2147483757" r:id="rId24"/>
    <p:sldLayoutId id="2147483758" r:id="rId25"/>
    <p:sldLayoutId id="2147483759" r:id="rId26"/>
    <p:sldLayoutId id="2147483760" r:id="rId27"/>
    <p:sldLayoutId id="2147483761" r:id="rId28"/>
    <p:sldLayoutId id="2147483762" r:id="rId29"/>
    <p:sldLayoutId id="2147483763" r:id="rId30"/>
    <p:sldLayoutId id="2147483764" r:id="rId31"/>
    <p:sldLayoutId id="2147483765" r:id="rId32"/>
    <p:sldLayoutId id="2147483766" r:id="rId33"/>
    <p:sldLayoutId id="2147483767" r:id="rId34"/>
    <p:sldLayoutId id="2147483768" r:id="rId35"/>
    <p:sldLayoutId id="2147483769" r:id="rId36"/>
    <p:sldLayoutId id="2147483770" r:id="rId37"/>
    <p:sldLayoutId id="2147483771" r:id="rId38"/>
    <p:sldLayoutId id="2147483772" r:id="rId39"/>
    <p:sldLayoutId id="2147483773" r:id="rId40"/>
    <p:sldLayoutId id="2147483775" r:id="rId41"/>
  </p:sldLayoutIdLst>
  <p:hf hdr="0"/>
  <p:txStyles>
    <p:titleStyle>
      <a:lvl1pPr algn="l" defTabSz="1097280" rtl="0" eaLnBrk="1" latinLnBrk="0" hangingPunct="1">
        <a:lnSpc>
          <a:spcPct val="90000"/>
        </a:lnSpc>
        <a:spcBef>
          <a:spcPct val="0"/>
        </a:spcBef>
        <a:buNone/>
        <a:defRPr sz="3600" b="1" kern="1200" spc="-180" baseline="0">
          <a:solidFill>
            <a:schemeClr val="tx2"/>
          </a:solidFill>
          <a:latin typeface="Calibri" panose="020F0502020204030204" pitchFamily="34" charset="0"/>
          <a:ea typeface="+mj-ea"/>
          <a:cs typeface="+mj-cs"/>
        </a:defRPr>
      </a:lvl1pPr>
    </p:titleStyle>
    <p:bodyStyle>
      <a:lvl1pPr marL="274320" indent="-274320" algn="l" defTabSz="1097280" rtl="0" eaLnBrk="1" latinLnBrk="0" hangingPunct="1">
        <a:lnSpc>
          <a:spcPct val="100000"/>
        </a:lnSpc>
        <a:spcBef>
          <a:spcPts val="1440"/>
        </a:spcBef>
        <a:buFont typeface="Arial" panose="020B0604020202020204" pitchFamily="34" charset="0"/>
        <a:buChar char="•"/>
        <a:defRPr sz="1920" kern="1200">
          <a:solidFill>
            <a:schemeClr val="tx1"/>
          </a:solidFill>
          <a:latin typeface="Calibri" panose="020F0502020204030204" pitchFamily="34" charset="0"/>
          <a:ea typeface="+mn-ea"/>
          <a:cs typeface="+mn-cs"/>
        </a:defRPr>
      </a:lvl1pPr>
      <a:lvl2pPr marL="548640" indent="-268606" algn="l" defTabSz="1097280" rtl="0" eaLnBrk="1" latinLnBrk="0" hangingPunct="1">
        <a:lnSpc>
          <a:spcPct val="100000"/>
        </a:lnSpc>
        <a:spcBef>
          <a:spcPts val="720"/>
        </a:spcBef>
        <a:buFont typeface="Calibri" panose="020F0502020204030204" pitchFamily="34" charset="0"/>
        <a:buChar char="−"/>
        <a:defRPr sz="1680" kern="1200">
          <a:solidFill>
            <a:schemeClr val="tx1"/>
          </a:solidFill>
          <a:latin typeface="Calibri" panose="020F0502020204030204" pitchFamily="34" charset="0"/>
          <a:ea typeface="+mn-ea"/>
          <a:cs typeface="+mn-cs"/>
        </a:defRPr>
      </a:lvl2pPr>
      <a:lvl3pPr marL="828676" indent="-280036" algn="l" defTabSz="1097280" rtl="0" eaLnBrk="1" latinLnBrk="0" hangingPunct="1">
        <a:lnSpc>
          <a:spcPct val="100000"/>
        </a:lnSpc>
        <a:spcBef>
          <a:spcPts val="0"/>
        </a:spcBef>
        <a:buFont typeface="Calibri" panose="020F0502020204030204" pitchFamily="34" charset="0"/>
        <a:buChar char="−"/>
        <a:defRPr sz="1680" kern="1200">
          <a:solidFill>
            <a:schemeClr val="tx1"/>
          </a:solidFill>
          <a:latin typeface="Calibri" panose="020F0502020204030204" pitchFamily="34" charset="0"/>
          <a:ea typeface="+mn-ea"/>
          <a:cs typeface="+mn-cs"/>
        </a:defRPr>
      </a:lvl3pPr>
      <a:lvl4pPr marL="1097280" indent="-268606" algn="l" defTabSz="1097280" rtl="0" eaLnBrk="1" latinLnBrk="0" hangingPunct="1">
        <a:lnSpc>
          <a:spcPct val="100000"/>
        </a:lnSpc>
        <a:spcBef>
          <a:spcPts val="0"/>
        </a:spcBef>
        <a:buFont typeface="Calibri" panose="020F0502020204030204" pitchFamily="34" charset="0"/>
        <a:buChar char="−"/>
        <a:defRPr sz="1680" kern="1200">
          <a:solidFill>
            <a:schemeClr val="tx1"/>
          </a:solidFill>
          <a:latin typeface="Calibri" panose="020F0502020204030204" pitchFamily="34" charset="0"/>
          <a:ea typeface="+mn-ea"/>
          <a:cs typeface="+mn-cs"/>
        </a:defRPr>
      </a:lvl4pPr>
      <a:lvl5pPr marL="1377316" indent="-280036" algn="l" defTabSz="1097280" rtl="0" eaLnBrk="1" latinLnBrk="0" hangingPunct="1">
        <a:lnSpc>
          <a:spcPct val="100000"/>
        </a:lnSpc>
        <a:spcBef>
          <a:spcPts val="0"/>
        </a:spcBef>
        <a:buFont typeface="Calibri" panose="020F0502020204030204" pitchFamily="34" charset="0"/>
        <a:buChar char="−"/>
        <a:defRPr sz="1680" kern="1200">
          <a:solidFill>
            <a:schemeClr val="tx1"/>
          </a:solidFill>
          <a:latin typeface="Calibri" panose="020F050202020403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680">
          <p15:clr>
            <a:srgbClr val="F26B43"/>
          </p15:clr>
        </p15:guide>
        <p15:guide id="3" pos="264">
          <p15:clr>
            <a:srgbClr val="F26B43"/>
          </p15:clr>
        </p15:guide>
        <p15:guide id="6" pos="7416">
          <p15:clr>
            <a:srgbClr val="F26B43"/>
          </p15:clr>
        </p15:guide>
        <p15:guide id="8" orient="horz" pos="4320">
          <p15:clr>
            <a:srgbClr val="F26B43"/>
          </p15:clr>
        </p15:guide>
        <p15:guide id="12" orient="horz" pos="3936">
          <p15:clr>
            <a:srgbClr val="F26B43"/>
          </p15:clr>
        </p15:guide>
        <p15:guide id="13" orient="horz" pos="4080">
          <p15:clr>
            <a:srgbClr val="5ACBF0"/>
          </p15:clr>
        </p15:guide>
        <p15:guide id="14" orient="horz" pos="984">
          <p15:clr>
            <a:srgbClr val="A4A3A4"/>
          </p15:clr>
        </p15:guide>
        <p15:guide id="15" orient="horz" pos="2160">
          <p15:clr>
            <a:srgbClr val="A4A3A4"/>
          </p15:clr>
        </p15:guide>
        <p15:guide id="16" orient="horz" pos="3336">
          <p15:clr>
            <a:srgbClr val="A4A3A4"/>
          </p15:clr>
        </p15:guide>
        <p15:guide id="17" pos="3840">
          <p15:clr>
            <a:srgbClr val="A4A3A4"/>
          </p15:clr>
        </p15:guide>
        <p15:guide id="18" orient="horz" pos="1296">
          <p15:clr>
            <a:srgbClr val="5ACBF0"/>
          </p15:clr>
        </p15:guide>
        <p15:guide id="21" orient="horz" pos="3624">
          <p15:clr>
            <a:srgbClr val="FDE53C"/>
          </p15:clr>
        </p15:guide>
        <p15:guide id="22" pos="2016">
          <p15:clr>
            <a:srgbClr val="A4A3A4"/>
          </p15:clr>
        </p15:guide>
        <p15:guide id="23" pos="5664">
          <p15:clr>
            <a:srgbClr val="A4A3A4"/>
          </p15:clr>
        </p15:guide>
        <p15:guide id="24" orient="horz" pos="384">
          <p15:clr>
            <a:srgbClr val="F26B43"/>
          </p15:clr>
        </p15:guide>
        <p15:guide id="25" orient="horz" pos="1560">
          <p15:clr>
            <a:srgbClr val="F26B43"/>
          </p15:clr>
        </p15:guide>
        <p15:guide id="26" orient="horz" pos="2760">
          <p15:clr>
            <a:srgbClr val="F26B43"/>
          </p15:clr>
        </p15:guide>
        <p15:guide id="27" pos="2640">
          <p15:clr>
            <a:srgbClr val="F26B43"/>
          </p15:clr>
        </p15:guide>
        <p15:guide id="28" pos="5016">
          <p15:clr>
            <a:srgbClr val="F26B43"/>
          </p15:clr>
        </p15:guide>
        <p15:guide id="29" pos="1464">
          <p15:clr>
            <a:srgbClr val="5ACBF0"/>
          </p15:clr>
        </p15:guide>
        <p15:guide id="30" pos="6216">
          <p15:clr>
            <a:srgbClr val="5ACBF0"/>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5133FD-7A8D-458C-8439-040FC785187A}"/>
              </a:ext>
            </a:extLst>
          </p:cNvPr>
          <p:cNvSpPr>
            <a:spLocks noGrp="1"/>
          </p:cNvSpPr>
          <p:nvPr>
            <p:ph type="title"/>
          </p:nvPr>
        </p:nvSpPr>
        <p:spPr>
          <a:xfrm>
            <a:off x="502921" y="731521"/>
            <a:ext cx="13624561" cy="1143000"/>
          </a:xfrm>
          <a:prstGeom prst="rect">
            <a:avLst/>
          </a:prstGeom>
        </p:spPr>
        <p:txBody>
          <a:bodyPr vert="horz" lIns="0" tIns="0" rIns="0" bIns="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CDA5EF38-7B05-4AAD-B470-B7DC131D8F4E}"/>
              </a:ext>
            </a:extLst>
          </p:cNvPr>
          <p:cNvSpPr>
            <a:spLocks noGrp="1"/>
          </p:cNvSpPr>
          <p:nvPr>
            <p:ph type="body" idx="1"/>
          </p:nvPr>
        </p:nvSpPr>
        <p:spPr>
          <a:xfrm>
            <a:off x="502921" y="2468882"/>
            <a:ext cx="13624561" cy="444581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0B2114-431E-4877-9811-C34559DC0FA3}"/>
              </a:ext>
            </a:extLst>
          </p:cNvPr>
          <p:cNvSpPr>
            <a:spLocks noGrp="1"/>
          </p:cNvSpPr>
          <p:nvPr>
            <p:ph type="dt" sz="half" idx="2"/>
          </p:nvPr>
        </p:nvSpPr>
        <p:spPr>
          <a:xfrm>
            <a:off x="502915" y="350903"/>
            <a:ext cx="13628218" cy="142646"/>
          </a:xfrm>
          <a:prstGeom prst="rect">
            <a:avLst/>
          </a:prstGeom>
        </p:spPr>
        <p:txBody>
          <a:bodyPr vert="horz" wrap="square" lIns="0" tIns="0" rIns="0" bIns="0" rtlCol="0" anchor="ctr">
            <a:noAutofit/>
          </a:bodyPr>
          <a:lstStyle>
            <a:lvl1pPr algn="l">
              <a:defRPr sz="1080">
                <a:solidFill>
                  <a:schemeClr val="tx2"/>
                </a:solidFill>
                <a:latin typeface="Calibri" panose="020F0502020204030204" pitchFamily="34" charset="0"/>
              </a:defRPr>
            </a:lvl1pPr>
          </a:lstStyle>
          <a:p>
            <a:endParaRPr lang="en-US"/>
          </a:p>
        </p:txBody>
      </p:sp>
      <p:sp>
        <p:nvSpPr>
          <p:cNvPr id="5" name="Footer Placeholder 4">
            <a:extLst>
              <a:ext uri="{FF2B5EF4-FFF2-40B4-BE49-F238E27FC236}">
                <a16:creationId xmlns:a16="http://schemas.microsoft.com/office/drawing/2014/main" id="{9E3605BE-F6E2-45F4-B9B1-964426D2DF25}"/>
              </a:ext>
            </a:extLst>
          </p:cNvPr>
          <p:cNvSpPr>
            <a:spLocks noGrp="1"/>
          </p:cNvSpPr>
          <p:nvPr>
            <p:ph type="ftr" sz="quarter" idx="3"/>
          </p:nvPr>
        </p:nvSpPr>
        <p:spPr>
          <a:xfrm>
            <a:off x="502917" y="7498080"/>
            <a:ext cx="11338564" cy="307574"/>
          </a:xfrm>
          <a:prstGeom prst="rect">
            <a:avLst/>
          </a:prstGeom>
        </p:spPr>
        <p:txBody>
          <a:bodyPr vert="horz" lIns="0" tIns="0" rIns="0" bIns="0" rtlCol="0" anchor="b">
            <a:noAutofit/>
          </a:bodyPr>
          <a:lstStyle>
            <a:lvl1pPr algn="l">
              <a:defRPr sz="1080">
                <a:solidFill>
                  <a:schemeClr val="accent6"/>
                </a:solidFill>
                <a:latin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B9FC0610-B941-4063-98F3-1A92C0453E10}"/>
              </a:ext>
            </a:extLst>
          </p:cNvPr>
          <p:cNvSpPr>
            <a:spLocks noGrp="1"/>
          </p:cNvSpPr>
          <p:nvPr>
            <p:ph type="sldNum" sz="quarter" idx="4"/>
          </p:nvPr>
        </p:nvSpPr>
        <p:spPr>
          <a:xfrm>
            <a:off x="14127482" y="7895159"/>
            <a:ext cx="301400" cy="163830"/>
          </a:xfrm>
          <a:prstGeom prst="rect">
            <a:avLst/>
          </a:prstGeom>
        </p:spPr>
        <p:txBody>
          <a:bodyPr vert="horz" wrap="none" lIns="0" tIns="0" rIns="0" bIns="0" rtlCol="0" anchor="ctr">
            <a:noAutofit/>
          </a:bodyPr>
          <a:lstStyle>
            <a:lvl1pPr algn="r">
              <a:defRPr sz="1080" b="1">
                <a:solidFill>
                  <a:schemeClr val="accent6"/>
                </a:solidFill>
                <a:latin typeface="Calibri" panose="020F0502020204030204" pitchFamily="34" charset="0"/>
              </a:defRPr>
            </a:lvl1pPr>
          </a:lstStyle>
          <a:p>
            <a:fld id="{4737D6AF-2FA5-476A-AF60-7A8CDF2E2DFB}" type="slidenum">
              <a:rPr lang="en-US" smtClean="0"/>
              <a:pPr/>
              <a:t>‹N›</a:t>
            </a:fld>
            <a:endParaRPr lang="en-US"/>
          </a:p>
        </p:txBody>
      </p:sp>
      <p:pic>
        <p:nvPicPr>
          <p:cNvPr id="28" name="Graphic 27">
            <a:extLst>
              <a:ext uri="{FF2B5EF4-FFF2-40B4-BE49-F238E27FC236}">
                <a16:creationId xmlns:a16="http://schemas.microsoft.com/office/drawing/2014/main" id="{2B746D04-C4D3-460F-A811-17BECD736A57}"/>
              </a:ext>
            </a:extLst>
          </p:cNvPr>
          <p:cNvPicPr>
            <a:picLocks noChangeAspect="1"/>
          </p:cNvPicPr>
          <p:nvPr userDrawn="1"/>
        </p:nvPicPr>
        <p:blipFill>
          <a:blip r:embed="rId47" cstate="email">
            <a:extLst>
              <a:ext uri="{28A0092B-C50C-407E-A947-70E740481C1C}">
                <a14:useLocalDpi xmlns:a14="http://schemas.microsoft.com/office/drawing/2010/main"/>
              </a:ext>
              <a:ext uri="{96DAC541-7B7A-43D3-8B79-37D633B846F1}">
                <asvg:svgBlip xmlns:asvg="http://schemas.microsoft.com/office/drawing/2016/SVG/main" r:embed="rId48"/>
              </a:ext>
            </a:extLst>
          </a:blip>
          <a:srcRect/>
          <a:stretch/>
        </p:blipFill>
        <p:spPr>
          <a:xfrm>
            <a:off x="13527026" y="7309983"/>
            <a:ext cx="1103375" cy="544333"/>
          </a:xfrm>
          <a:prstGeom prst="rect">
            <a:avLst/>
          </a:prstGeom>
        </p:spPr>
      </p:pic>
      <p:sp>
        <p:nvSpPr>
          <p:cNvPr id="8" name="Footer Placeholder 4">
            <a:extLst>
              <a:ext uri="{FF2B5EF4-FFF2-40B4-BE49-F238E27FC236}">
                <a16:creationId xmlns:a16="http://schemas.microsoft.com/office/drawing/2014/main" id="{009B3910-4A4F-4817-80A9-E777A01B0DF3}"/>
              </a:ext>
            </a:extLst>
          </p:cNvPr>
          <p:cNvSpPr txBox="1">
            <a:spLocks/>
          </p:cNvSpPr>
          <p:nvPr userDrawn="1"/>
        </p:nvSpPr>
        <p:spPr>
          <a:xfrm>
            <a:off x="502918" y="7987666"/>
            <a:ext cx="10287004" cy="142646"/>
          </a:xfrm>
          <a:prstGeom prst="rect">
            <a:avLst/>
          </a:prstGeom>
        </p:spPr>
        <p:txBody>
          <a:bodyPr vert="horz" lIns="0" tIns="0" rIns="0" bIns="0" rtlCol="0" anchor="b">
            <a:noAutofit/>
          </a:bodyPr>
          <a:lstStyle>
            <a:defPPr>
              <a:defRPr lang="en-US"/>
            </a:defPPr>
            <a:lvl1pPr marL="0" algn="l" defTabSz="914400" rtl="0" eaLnBrk="1" latinLnBrk="0" hangingPunct="1">
              <a:defRPr sz="9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80">
                <a:latin typeface="Calibri" panose="020F0502020204030204" pitchFamily="34" charset="0"/>
              </a:rPr>
              <a:t>© 2021 Elanco or its affiliates</a:t>
            </a:r>
          </a:p>
        </p:txBody>
      </p:sp>
    </p:spTree>
    <p:extLst>
      <p:ext uri="{BB962C8B-B14F-4D97-AF65-F5344CB8AC3E}">
        <p14:creationId xmlns:p14="http://schemas.microsoft.com/office/powerpoint/2010/main" val="1613728671"/>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 id="2147483795" r:id="rId18"/>
    <p:sldLayoutId id="2147483796" r:id="rId19"/>
    <p:sldLayoutId id="2147483797" r:id="rId20"/>
    <p:sldLayoutId id="2147483798" r:id="rId21"/>
    <p:sldLayoutId id="2147483799" r:id="rId22"/>
    <p:sldLayoutId id="2147483800" r:id="rId23"/>
    <p:sldLayoutId id="2147483801" r:id="rId24"/>
    <p:sldLayoutId id="2147483802" r:id="rId25"/>
    <p:sldLayoutId id="2147483803" r:id="rId26"/>
    <p:sldLayoutId id="2147483804" r:id="rId27"/>
    <p:sldLayoutId id="2147483805" r:id="rId28"/>
    <p:sldLayoutId id="2147483806" r:id="rId29"/>
    <p:sldLayoutId id="2147483807" r:id="rId30"/>
    <p:sldLayoutId id="2147483808" r:id="rId31"/>
    <p:sldLayoutId id="2147483809" r:id="rId32"/>
    <p:sldLayoutId id="2147483810" r:id="rId33"/>
    <p:sldLayoutId id="2147483811" r:id="rId34"/>
    <p:sldLayoutId id="2147483812" r:id="rId35"/>
    <p:sldLayoutId id="2147483813" r:id="rId36"/>
    <p:sldLayoutId id="2147483814" r:id="rId37"/>
    <p:sldLayoutId id="2147483815" r:id="rId38"/>
    <p:sldLayoutId id="2147483816" r:id="rId39"/>
    <p:sldLayoutId id="2147483817" r:id="rId40"/>
    <p:sldLayoutId id="2147483818" r:id="rId41"/>
    <p:sldLayoutId id="2147483819" r:id="rId42"/>
    <p:sldLayoutId id="2147483820" r:id="rId43"/>
    <p:sldLayoutId id="2147483821" r:id="rId44"/>
    <p:sldLayoutId id="2147483822" r:id="rId45"/>
  </p:sldLayoutIdLst>
  <p:hf hdr="0" dt="0"/>
  <p:txStyles>
    <p:titleStyle>
      <a:lvl1pPr algn="l" defTabSz="1097252" rtl="0" eaLnBrk="1" latinLnBrk="0" hangingPunct="1">
        <a:lnSpc>
          <a:spcPct val="90000"/>
        </a:lnSpc>
        <a:spcBef>
          <a:spcPct val="0"/>
        </a:spcBef>
        <a:buNone/>
        <a:defRPr sz="3600" b="1" kern="1200" spc="-181" baseline="0">
          <a:solidFill>
            <a:schemeClr val="tx2"/>
          </a:solidFill>
          <a:latin typeface="Calibri" panose="020F0502020204030204" pitchFamily="34" charset="0"/>
          <a:ea typeface="+mj-ea"/>
          <a:cs typeface="+mj-cs"/>
        </a:defRPr>
      </a:lvl1pPr>
    </p:titleStyle>
    <p:bodyStyle>
      <a:lvl1pPr marL="274313" indent="-274313" algn="l" defTabSz="1097252" rtl="0" eaLnBrk="1" latinLnBrk="0" hangingPunct="1">
        <a:lnSpc>
          <a:spcPct val="100000"/>
        </a:lnSpc>
        <a:spcBef>
          <a:spcPts val="1440"/>
        </a:spcBef>
        <a:buFont typeface="Arial" panose="020B0604020202020204" pitchFamily="34" charset="0"/>
        <a:buChar char="•"/>
        <a:defRPr sz="1920" kern="1200">
          <a:solidFill>
            <a:schemeClr val="tx1"/>
          </a:solidFill>
          <a:latin typeface="Calibri" panose="020F0502020204030204" pitchFamily="34" charset="0"/>
          <a:ea typeface="+mn-ea"/>
          <a:cs typeface="+mn-cs"/>
        </a:defRPr>
      </a:lvl1pPr>
      <a:lvl2pPr marL="548627" indent="-268600" algn="l" defTabSz="1097252" rtl="0" eaLnBrk="1" latinLnBrk="0" hangingPunct="1">
        <a:lnSpc>
          <a:spcPct val="100000"/>
        </a:lnSpc>
        <a:spcBef>
          <a:spcPts val="720"/>
        </a:spcBef>
        <a:buFont typeface="Calibri" panose="020F0502020204030204" pitchFamily="34" charset="0"/>
        <a:buChar char="−"/>
        <a:defRPr sz="1680" kern="1200">
          <a:solidFill>
            <a:schemeClr val="tx1"/>
          </a:solidFill>
          <a:latin typeface="Calibri" panose="020F0502020204030204" pitchFamily="34" charset="0"/>
          <a:ea typeface="+mn-ea"/>
          <a:cs typeface="+mn-cs"/>
        </a:defRPr>
      </a:lvl2pPr>
      <a:lvl3pPr marL="828654" indent="-280028" algn="l" defTabSz="1097252" rtl="0" eaLnBrk="1" latinLnBrk="0" hangingPunct="1">
        <a:lnSpc>
          <a:spcPct val="100000"/>
        </a:lnSpc>
        <a:spcBef>
          <a:spcPts val="0"/>
        </a:spcBef>
        <a:buFont typeface="Calibri" panose="020F0502020204030204" pitchFamily="34" charset="0"/>
        <a:buChar char="−"/>
        <a:defRPr sz="1680" kern="1200">
          <a:solidFill>
            <a:schemeClr val="tx1"/>
          </a:solidFill>
          <a:latin typeface="Calibri" panose="020F0502020204030204" pitchFamily="34" charset="0"/>
          <a:ea typeface="+mn-ea"/>
          <a:cs typeface="+mn-cs"/>
        </a:defRPr>
      </a:lvl3pPr>
      <a:lvl4pPr marL="1097252" indent="-268600" algn="l" defTabSz="1097252" rtl="0" eaLnBrk="1" latinLnBrk="0" hangingPunct="1">
        <a:lnSpc>
          <a:spcPct val="100000"/>
        </a:lnSpc>
        <a:spcBef>
          <a:spcPts val="0"/>
        </a:spcBef>
        <a:buFont typeface="Calibri" panose="020F0502020204030204" pitchFamily="34" charset="0"/>
        <a:buChar char="−"/>
        <a:defRPr sz="1680" kern="1200">
          <a:solidFill>
            <a:schemeClr val="tx1"/>
          </a:solidFill>
          <a:latin typeface="Calibri" panose="020F0502020204030204" pitchFamily="34" charset="0"/>
          <a:ea typeface="+mn-ea"/>
          <a:cs typeface="+mn-cs"/>
        </a:defRPr>
      </a:lvl4pPr>
      <a:lvl5pPr marL="1377281" indent="-280028" algn="l" defTabSz="1097252" rtl="0" eaLnBrk="1" latinLnBrk="0" hangingPunct="1">
        <a:lnSpc>
          <a:spcPct val="100000"/>
        </a:lnSpc>
        <a:spcBef>
          <a:spcPts val="0"/>
        </a:spcBef>
        <a:buFont typeface="Calibri" panose="020F0502020204030204" pitchFamily="34" charset="0"/>
        <a:buChar char="−"/>
        <a:defRPr sz="1680" kern="1200">
          <a:solidFill>
            <a:schemeClr val="tx1"/>
          </a:solidFill>
          <a:latin typeface="Calibri" panose="020F0502020204030204" pitchFamily="34" charset="0"/>
          <a:ea typeface="+mn-ea"/>
          <a:cs typeface="+mn-cs"/>
        </a:defRPr>
      </a:lvl5pPr>
      <a:lvl6pPr marL="3017444" indent="-274313" algn="l" defTabSz="1097252"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2"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2"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4" indent="-274313" algn="l" defTabSz="1097252"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2" rtl="0" eaLnBrk="1" latinLnBrk="0" hangingPunct="1">
        <a:defRPr sz="2160" kern="1200">
          <a:solidFill>
            <a:schemeClr val="tx1"/>
          </a:solidFill>
          <a:latin typeface="+mn-lt"/>
          <a:ea typeface="+mn-ea"/>
          <a:cs typeface="+mn-cs"/>
        </a:defRPr>
      </a:lvl1pPr>
      <a:lvl2pPr marL="548627" algn="l" defTabSz="1097252" rtl="0" eaLnBrk="1" latinLnBrk="0" hangingPunct="1">
        <a:defRPr sz="2160" kern="1200">
          <a:solidFill>
            <a:schemeClr val="tx1"/>
          </a:solidFill>
          <a:latin typeface="+mn-lt"/>
          <a:ea typeface="+mn-ea"/>
          <a:cs typeface="+mn-cs"/>
        </a:defRPr>
      </a:lvl2pPr>
      <a:lvl3pPr marL="1097252" algn="l" defTabSz="1097252" rtl="0" eaLnBrk="1" latinLnBrk="0" hangingPunct="1">
        <a:defRPr sz="2160" kern="1200">
          <a:solidFill>
            <a:schemeClr val="tx1"/>
          </a:solidFill>
          <a:latin typeface="+mn-lt"/>
          <a:ea typeface="+mn-ea"/>
          <a:cs typeface="+mn-cs"/>
        </a:defRPr>
      </a:lvl3pPr>
      <a:lvl4pPr marL="1645879" algn="l" defTabSz="1097252" rtl="0" eaLnBrk="1" latinLnBrk="0" hangingPunct="1">
        <a:defRPr sz="2160" kern="1200">
          <a:solidFill>
            <a:schemeClr val="tx1"/>
          </a:solidFill>
          <a:latin typeface="+mn-lt"/>
          <a:ea typeface="+mn-ea"/>
          <a:cs typeface="+mn-cs"/>
        </a:defRPr>
      </a:lvl4pPr>
      <a:lvl5pPr marL="2194505" algn="l" defTabSz="1097252" rtl="0" eaLnBrk="1" latinLnBrk="0" hangingPunct="1">
        <a:defRPr sz="2160" kern="1200">
          <a:solidFill>
            <a:schemeClr val="tx1"/>
          </a:solidFill>
          <a:latin typeface="+mn-lt"/>
          <a:ea typeface="+mn-ea"/>
          <a:cs typeface="+mn-cs"/>
        </a:defRPr>
      </a:lvl5pPr>
      <a:lvl6pPr marL="2743132" algn="l" defTabSz="1097252" rtl="0" eaLnBrk="1" latinLnBrk="0" hangingPunct="1">
        <a:defRPr sz="2160" kern="1200">
          <a:solidFill>
            <a:schemeClr val="tx1"/>
          </a:solidFill>
          <a:latin typeface="+mn-lt"/>
          <a:ea typeface="+mn-ea"/>
          <a:cs typeface="+mn-cs"/>
        </a:defRPr>
      </a:lvl6pPr>
      <a:lvl7pPr marL="3291757" algn="l" defTabSz="1097252" rtl="0" eaLnBrk="1" latinLnBrk="0" hangingPunct="1">
        <a:defRPr sz="2160" kern="1200">
          <a:solidFill>
            <a:schemeClr val="tx1"/>
          </a:solidFill>
          <a:latin typeface="+mn-lt"/>
          <a:ea typeface="+mn-ea"/>
          <a:cs typeface="+mn-cs"/>
        </a:defRPr>
      </a:lvl7pPr>
      <a:lvl8pPr marL="3840384" algn="l" defTabSz="1097252" rtl="0" eaLnBrk="1" latinLnBrk="0" hangingPunct="1">
        <a:defRPr sz="2160" kern="1200">
          <a:solidFill>
            <a:schemeClr val="tx1"/>
          </a:solidFill>
          <a:latin typeface="+mn-lt"/>
          <a:ea typeface="+mn-ea"/>
          <a:cs typeface="+mn-cs"/>
        </a:defRPr>
      </a:lvl8pPr>
      <a:lvl9pPr marL="4389011" algn="l" defTabSz="1097252"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680">
          <p15:clr>
            <a:srgbClr val="F26B43"/>
          </p15:clr>
        </p15:guide>
        <p15:guide id="3" pos="264">
          <p15:clr>
            <a:srgbClr val="F26B43"/>
          </p15:clr>
        </p15:guide>
        <p15:guide id="6" pos="7416">
          <p15:clr>
            <a:srgbClr val="F26B43"/>
          </p15:clr>
        </p15:guide>
        <p15:guide id="8" orient="horz" pos="4320">
          <p15:clr>
            <a:srgbClr val="F26B43"/>
          </p15:clr>
        </p15:guide>
        <p15:guide id="12" orient="horz" pos="3936">
          <p15:clr>
            <a:srgbClr val="F26B43"/>
          </p15:clr>
        </p15:guide>
        <p15:guide id="13" orient="horz" pos="4080">
          <p15:clr>
            <a:srgbClr val="5ACBF0"/>
          </p15:clr>
        </p15:guide>
        <p15:guide id="14" orient="horz" pos="984">
          <p15:clr>
            <a:srgbClr val="A4A3A4"/>
          </p15:clr>
        </p15:guide>
        <p15:guide id="15" orient="horz" pos="2160">
          <p15:clr>
            <a:srgbClr val="A4A3A4"/>
          </p15:clr>
        </p15:guide>
        <p15:guide id="16" orient="horz" pos="3336">
          <p15:clr>
            <a:srgbClr val="A4A3A4"/>
          </p15:clr>
        </p15:guide>
        <p15:guide id="17" pos="3840">
          <p15:clr>
            <a:srgbClr val="A4A3A4"/>
          </p15:clr>
        </p15:guide>
        <p15:guide id="18" orient="horz" pos="1296">
          <p15:clr>
            <a:srgbClr val="5ACBF0"/>
          </p15:clr>
        </p15:guide>
        <p15:guide id="21" orient="horz" pos="3624">
          <p15:clr>
            <a:srgbClr val="FDE53C"/>
          </p15:clr>
        </p15:guide>
        <p15:guide id="22" pos="2016">
          <p15:clr>
            <a:srgbClr val="A4A3A4"/>
          </p15:clr>
        </p15:guide>
        <p15:guide id="23" pos="5664">
          <p15:clr>
            <a:srgbClr val="A4A3A4"/>
          </p15:clr>
        </p15:guide>
        <p15:guide id="24" orient="horz" pos="384">
          <p15:clr>
            <a:srgbClr val="F26B43"/>
          </p15:clr>
        </p15:guide>
        <p15:guide id="25" orient="horz" pos="1560">
          <p15:clr>
            <a:srgbClr val="F26B43"/>
          </p15:clr>
        </p15:guide>
        <p15:guide id="26" orient="horz" pos="2760">
          <p15:clr>
            <a:srgbClr val="F26B43"/>
          </p15:clr>
        </p15:guide>
        <p15:guide id="27" pos="2640">
          <p15:clr>
            <a:srgbClr val="F26B43"/>
          </p15:clr>
        </p15:guide>
        <p15:guide id="28" pos="5016">
          <p15:clr>
            <a:srgbClr val="F26B43"/>
          </p15:clr>
        </p15:guide>
        <p15:guide id="29" pos="1464">
          <p15:clr>
            <a:srgbClr val="5ACBF0"/>
          </p15:clr>
        </p15:guide>
        <p15:guide id="30" pos="6216">
          <p15:clr>
            <a:srgbClr val="5ACBF0"/>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email">
            <a:lum/>
            <a:extLst>
              <a:ext uri="{28A0092B-C50C-407E-A947-70E740481C1C}">
                <a14:useLocalDpi xmlns:a14="http://schemas.microsoft.com/office/drawing/2010/main"/>
              </a:ext>
            </a:extLst>
          </a:blip>
          <a:srcRect/>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288951" y="510367"/>
            <a:ext cx="11303282" cy="88617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643C"/>
              </a:buClr>
              <a:buSzPts val="3500"/>
              <a:buFont typeface="Proxima Nova"/>
              <a:buNone/>
              <a:defRPr sz="3500" b="1" i="0" u="none" strike="noStrike" cap="none">
                <a:solidFill>
                  <a:srgbClr val="00643C"/>
                </a:solidFill>
                <a:latin typeface="Proxima Nova"/>
                <a:ea typeface="Proxima Nova"/>
                <a:cs typeface="Proxima Nova"/>
                <a:sym typeface="Proxima Nov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1"/>
          <p:cNvSpPr txBox="1">
            <a:spLocks noGrp="1"/>
          </p:cNvSpPr>
          <p:nvPr>
            <p:ph type="sldNum" idx="12"/>
          </p:nvPr>
        </p:nvSpPr>
        <p:spPr>
          <a:xfrm>
            <a:off x="11252832" y="7585886"/>
            <a:ext cx="3291840" cy="43815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60" b="0" i="0" u="none" strike="noStrike" cap="none">
                <a:solidFill>
                  <a:srgbClr val="00643C"/>
                </a:solidFill>
                <a:latin typeface="Ubuntu Medium" panose="020B0604030602030204" pitchFamily="34" charset="0"/>
                <a:ea typeface="Ubuntu Medium" panose="020B0604030602030204" pitchFamily="34" charset="0"/>
                <a:cs typeface="Ubuntu Medium" panose="020B0604030602030204" pitchFamily="34" charset="0"/>
                <a:sym typeface="Proxima Nova"/>
              </a:defRPr>
            </a:lvl1pPr>
            <a:lvl2pPr marL="0" marR="0" lvl="1" indent="0" algn="r" rtl="0">
              <a:spcBef>
                <a:spcPts val="0"/>
              </a:spcBef>
              <a:buNone/>
              <a:defRPr sz="1260" b="0" i="0" u="none" strike="noStrike" cap="none">
                <a:solidFill>
                  <a:srgbClr val="00643C"/>
                </a:solidFill>
                <a:latin typeface="Proxima Nova"/>
                <a:ea typeface="Proxima Nova"/>
                <a:cs typeface="Proxima Nova"/>
                <a:sym typeface="Proxima Nova"/>
              </a:defRPr>
            </a:lvl2pPr>
            <a:lvl3pPr marL="0" marR="0" lvl="2" indent="0" algn="r" rtl="0">
              <a:spcBef>
                <a:spcPts val="0"/>
              </a:spcBef>
              <a:buNone/>
              <a:defRPr sz="1260" b="0" i="0" u="none" strike="noStrike" cap="none">
                <a:solidFill>
                  <a:srgbClr val="00643C"/>
                </a:solidFill>
                <a:latin typeface="Proxima Nova"/>
                <a:ea typeface="Proxima Nova"/>
                <a:cs typeface="Proxima Nova"/>
                <a:sym typeface="Proxima Nova"/>
              </a:defRPr>
            </a:lvl3pPr>
            <a:lvl4pPr marL="0" marR="0" lvl="3" indent="0" algn="r" rtl="0">
              <a:spcBef>
                <a:spcPts val="0"/>
              </a:spcBef>
              <a:buNone/>
              <a:defRPr sz="1260" b="0" i="0" u="none" strike="noStrike" cap="none">
                <a:solidFill>
                  <a:srgbClr val="00643C"/>
                </a:solidFill>
                <a:latin typeface="Proxima Nova"/>
                <a:ea typeface="Proxima Nova"/>
                <a:cs typeface="Proxima Nova"/>
                <a:sym typeface="Proxima Nova"/>
              </a:defRPr>
            </a:lvl4pPr>
            <a:lvl5pPr marL="0" marR="0" lvl="4" indent="0" algn="r" rtl="0">
              <a:spcBef>
                <a:spcPts val="0"/>
              </a:spcBef>
              <a:buNone/>
              <a:defRPr sz="1260" b="0" i="0" u="none" strike="noStrike" cap="none">
                <a:solidFill>
                  <a:srgbClr val="00643C"/>
                </a:solidFill>
                <a:latin typeface="Proxima Nova"/>
                <a:ea typeface="Proxima Nova"/>
                <a:cs typeface="Proxima Nova"/>
                <a:sym typeface="Proxima Nova"/>
              </a:defRPr>
            </a:lvl5pPr>
            <a:lvl6pPr marL="0" marR="0" lvl="5" indent="0" algn="r" rtl="0">
              <a:spcBef>
                <a:spcPts val="0"/>
              </a:spcBef>
              <a:buNone/>
              <a:defRPr sz="1260" b="0" i="0" u="none" strike="noStrike" cap="none">
                <a:solidFill>
                  <a:srgbClr val="00643C"/>
                </a:solidFill>
                <a:latin typeface="Proxima Nova"/>
                <a:ea typeface="Proxima Nova"/>
                <a:cs typeface="Proxima Nova"/>
                <a:sym typeface="Proxima Nova"/>
              </a:defRPr>
            </a:lvl6pPr>
            <a:lvl7pPr marL="0" marR="0" lvl="6" indent="0" algn="r" rtl="0">
              <a:spcBef>
                <a:spcPts val="0"/>
              </a:spcBef>
              <a:buNone/>
              <a:defRPr sz="1260" b="0" i="0" u="none" strike="noStrike" cap="none">
                <a:solidFill>
                  <a:srgbClr val="00643C"/>
                </a:solidFill>
                <a:latin typeface="Proxima Nova"/>
                <a:ea typeface="Proxima Nova"/>
                <a:cs typeface="Proxima Nova"/>
                <a:sym typeface="Proxima Nova"/>
              </a:defRPr>
            </a:lvl7pPr>
            <a:lvl8pPr marL="0" marR="0" lvl="7" indent="0" algn="r" rtl="0">
              <a:spcBef>
                <a:spcPts val="0"/>
              </a:spcBef>
              <a:buNone/>
              <a:defRPr sz="1260" b="0" i="0" u="none" strike="noStrike" cap="none">
                <a:solidFill>
                  <a:srgbClr val="00643C"/>
                </a:solidFill>
                <a:latin typeface="Proxima Nova"/>
                <a:ea typeface="Proxima Nova"/>
                <a:cs typeface="Proxima Nova"/>
                <a:sym typeface="Proxima Nova"/>
              </a:defRPr>
            </a:lvl8pPr>
            <a:lvl9pPr marL="0" marR="0" lvl="8" indent="0" algn="r" rtl="0">
              <a:spcBef>
                <a:spcPts val="0"/>
              </a:spcBef>
              <a:buNone/>
              <a:defRPr sz="1260" b="0" i="0" u="none" strike="noStrike" cap="none">
                <a:solidFill>
                  <a:srgbClr val="00643C"/>
                </a:solidFill>
                <a:latin typeface="Proxima Nova"/>
                <a:ea typeface="Proxima Nova"/>
                <a:cs typeface="Proxima Nova"/>
                <a:sym typeface="Proxima Nova"/>
              </a:defRPr>
            </a:lvl9pPr>
          </a:lstStyle>
          <a:p>
            <a:fld id="{00000000-1234-1234-1234-123412341234}" type="slidenum">
              <a:rPr lang="en-US" smtClean="0"/>
              <a:pPr/>
              <a:t>‹N›</a:t>
            </a:fld>
            <a:endParaRPr lang="en-US" dirty="0"/>
          </a:p>
        </p:txBody>
      </p:sp>
    </p:spTree>
    <p:extLst>
      <p:ext uri="{BB962C8B-B14F-4D97-AF65-F5344CB8AC3E}">
        <p14:creationId xmlns:p14="http://schemas.microsoft.com/office/powerpoint/2010/main" val="305696339"/>
      </p:ext>
    </p:extLst>
  </p:cSld>
  <p:clrMap bg1="lt1" tx1="dk1" bg2="dk2" tx2="lt2" accent1="accent1" accent2="accent2" accent3="accent3" accent4="accent4" accent5="accent5" accent6="accent6" hlink="hlink" folHlink="folHlink"/>
  <p:sldLayoutIdLst>
    <p:sldLayoutId id="2147483824" r:id="rId1"/>
    <p:sldLayoutId id="2147483825" r:id="rId2"/>
    <p:sldLayoutId id="2147483826"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80" b="0" i="0" u="none" strike="noStrike" cap="none">
          <a:solidFill>
            <a:srgbClr val="000000"/>
          </a:solidFill>
          <a:latin typeface="Ubuntu Medium" panose="020B0604030602030204" pitchFamily="34" charset="0"/>
          <a:ea typeface="Ubuntu Medium" panose="020B0604030602030204" pitchFamily="34" charset="0"/>
          <a:cs typeface="Arial"/>
          <a:sym typeface="Arial"/>
        </a:defRPr>
      </a:lvl1pPr>
      <a:lvl2pPr marR="0" lvl="1"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8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61.xml"/><Relationship Id="rId4" Type="http://schemas.openxmlformats.org/officeDocument/2006/relationships/image" Target="../media/image65.png"/></Relationships>
</file>

<file path=ppt/slides/_rels/slide1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67.xml"/><Relationship Id="rId4" Type="http://schemas.openxmlformats.org/officeDocument/2006/relationships/image" Target="../media/image83.jpeg"/></Relationships>
</file>

<file path=ppt/slides/_rels/slide1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67.xml"/><Relationship Id="rId4" Type="http://schemas.openxmlformats.org/officeDocument/2006/relationships/image" Target="../media/image86.jpeg"/></Relationships>
</file>

<file path=ppt/slides/_rels/slide12.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image" Target="../media/image87.png"/><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69.xml"/><Relationship Id="rId4" Type="http://schemas.openxmlformats.org/officeDocument/2006/relationships/hyperlink" Target="https://www.epicentro.iss.it/zanzara"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jpeg"/><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2.jpeg"/><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5.jpeg"/><Relationship Id="rId7" Type="http://schemas.openxmlformats.org/officeDocument/2006/relationships/image" Target="../media/image98.png"/><Relationship Id="rId2" Type="http://schemas.openxmlformats.org/officeDocument/2006/relationships/notesSlide" Target="../notesSlides/notesSlide4.xml"/><Relationship Id="rId1" Type="http://schemas.openxmlformats.org/officeDocument/2006/relationships/slideLayout" Target="../slideLayouts/slideLayout139.xml"/><Relationship Id="rId6" Type="http://schemas.microsoft.com/office/2007/relationships/hdphoto" Target="../media/hdphoto1.wdp"/><Relationship Id="rId11" Type="http://schemas.openxmlformats.org/officeDocument/2006/relationships/image" Target="../media/image102.png"/><Relationship Id="rId5" Type="http://schemas.openxmlformats.org/officeDocument/2006/relationships/image" Target="../media/image97.png"/><Relationship Id="rId10" Type="http://schemas.openxmlformats.org/officeDocument/2006/relationships/image" Target="../media/image101.jpeg"/><Relationship Id="rId4" Type="http://schemas.openxmlformats.org/officeDocument/2006/relationships/image" Target="../media/image96.png"/><Relationship Id="rId9" Type="http://schemas.openxmlformats.org/officeDocument/2006/relationships/image" Target="../media/image100.png"/></Relationships>
</file>

<file path=ppt/slides/_rels/slide1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139.xml"/></Relationships>
</file>

<file path=ppt/slides/_rels/slide19.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139.xml"/><Relationship Id="rId5" Type="http://schemas.openxmlformats.org/officeDocument/2006/relationships/image" Target="../media/image108.png"/><Relationship Id="rId4" Type="http://schemas.openxmlformats.org/officeDocument/2006/relationships/image" Target="../media/image107.png"/></Relationships>
</file>

<file path=ppt/slides/_rels/slide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xml"/><Relationship Id="rId1" Type="http://schemas.openxmlformats.org/officeDocument/2006/relationships/slideLayout" Target="../slideLayouts/slideLayout67.xml"/><Relationship Id="rId4" Type="http://schemas.openxmlformats.org/officeDocument/2006/relationships/image" Target="../media/image67.jpeg"/></Relationships>
</file>

<file path=ppt/slides/_rels/slide20.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139.xml"/></Relationships>
</file>

<file path=ppt/slides/_rels/slide21.xml.rels><?xml version="1.0" encoding="UTF-8" standalone="yes"?>
<Relationships xmlns="http://schemas.openxmlformats.org/package/2006/relationships"><Relationship Id="rId8" Type="http://schemas.openxmlformats.org/officeDocument/2006/relationships/image" Target="../media/image116.jpg"/><Relationship Id="rId3" Type="http://schemas.openxmlformats.org/officeDocument/2006/relationships/image" Target="../media/image111.jpg"/><Relationship Id="rId7" Type="http://schemas.openxmlformats.org/officeDocument/2006/relationships/image" Target="../media/image115.jpg"/><Relationship Id="rId2" Type="http://schemas.openxmlformats.org/officeDocument/2006/relationships/image" Target="../media/image110.png"/><Relationship Id="rId1" Type="http://schemas.openxmlformats.org/officeDocument/2006/relationships/slideLayout" Target="../slideLayouts/slideLayout139.xml"/><Relationship Id="rId6" Type="http://schemas.openxmlformats.org/officeDocument/2006/relationships/image" Target="../media/image114.jpg"/><Relationship Id="rId5" Type="http://schemas.openxmlformats.org/officeDocument/2006/relationships/image" Target="../media/image113.jpg"/><Relationship Id="rId4" Type="http://schemas.openxmlformats.org/officeDocument/2006/relationships/image" Target="../media/image112.jpg"/><Relationship Id="rId9" Type="http://schemas.openxmlformats.org/officeDocument/2006/relationships/image" Target="../media/image1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19.jpeg"/><Relationship Id="rId7" Type="http://schemas.openxmlformats.org/officeDocument/2006/relationships/image" Target="../media/image123.jpeg"/><Relationship Id="rId2" Type="http://schemas.openxmlformats.org/officeDocument/2006/relationships/image" Target="../media/image118.png"/><Relationship Id="rId1" Type="http://schemas.openxmlformats.org/officeDocument/2006/relationships/slideLayout" Target="../slideLayouts/slideLayout85.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s>
</file>

<file path=ppt/slides/_rels/slide23.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109.xml"/></Relationships>
</file>

<file path=ppt/slides/_rels/slide24.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notesSlide" Target="../notesSlides/notesSlide5.xml"/><Relationship Id="rId1" Type="http://schemas.openxmlformats.org/officeDocument/2006/relationships/slideLayout" Target="../slideLayouts/slideLayout109.xml"/><Relationship Id="rId4" Type="http://schemas.openxmlformats.org/officeDocument/2006/relationships/image" Target="../media/image126.jpeg"/></Relationships>
</file>

<file path=ppt/slides/_rels/slide25.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109.xml"/></Relationships>
</file>

<file path=ppt/slides/_rels/slide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xml"/><Relationship Id="rId1" Type="http://schemas.openxmlformats.org/officeDocument/2006/relationships/slideLayout" Target="../slideLayouts/slideLayout67.xml"/><Relationship Id="rId4" Type="http://schemas.openxmlformats.org/officeDocument/2006/relationships/image" Target="../media/image69.jpeg"/></Relationships>
</file>

<file path=ppt/slides/_rels/slide4.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xml"/><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jpeg"/><Relationship Id="rId1" Type="http://schemas.openxmlformats.org/officeDocument/2006/relationships/slideLayout" Target="../slideLayouts/slideLayout67.xml"/><Relationship Id="rId5" Type="http://schemas.openxmlformats.org/officeDocument/2006/relationships/image" Target="../media/image78.png"/><Relationship Id="rId4" Type="http://schemas.openxmlformats.org/officeDocument/2006/relationships/image" Target="../media/image77.png"/></Relationships>
</file>

<file path=ppt/slides/_rels/slide8.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27638FA8-235C-7F06-F731-13FBB49D71D2}"/>
              </a:ext>
            </a:extLst>
          </p:cNvPr>
          <p:cNvSpPr>
            <a:spLocks noGrp="1"/>
          </p:cNvSpPr>
          <p:nvPr>
            <p:ph type="body" sz="quarter" idx="13"/>
          </p:nvPr>
        </p:nvSpPr>
        <p:spPr/>
        <p:txBody>
          <a:bodyPr/>
          <a:lstStyle/>
          <a:p>
            <a:endParaRPr lang="en-US"/>
          </a:p>
        </p:txBody>
      </p:sp>
      <p:sp>
        <p:nvSpPr>
          <p:cNvPr id="7" name="Segnaposto testo 6">
            <a:extLst>
              <a:ext uri="{FF2B5EF4-FFF2-40B4-BE49-F238E27FC236}">
                <a16:creationId xmlns:a16="http://schemas.microsoft.com/office/drawing/2014/main" id="{78148796-EB88-CF58-B556-1BD445C298CA}"/>
              </a:ext>
            </a:extLst>
          </p:cNvPr>
          <p:cNvSpPr>
            <a:spLocks noGrp="1"/>
          </p:cNvSpPr>
          <p:nvPr>
            <p:ph type="body" sz="quarter" idx="15"/>
          </p:nvPr>
        </p:nvSpPr>
        <p:spPr>
          <a:xfrm>
            <a:off x="11881714" y="923904"/>
            <a:ext cx="2743200" cy="1349654"/>
          </a:xfrm>
        </p:spPr>
        <p:txBody>
          <a:bodyPr/>
          <a:lstStyle/>
          <a:p>
            <a:endParaRPr lang="en-US"/>
          </a:p>
        </p:txBody>
      </p:sp>
      <p:sp>
        <p:nvSpPr>
          <p:cNvPr id="5" name="Segnaposto numero diapositiva 4">
            <a:extLst>
              <a:ext uri="{FF2B5EF4-FFF2-40B4-BE49-F238E27FC236}">
                <a16:creationId xmlns:a16="http://schemas.microsoft.com/office/drawing/2014/main" id="{60B16865-2030-200F-643D-CF36E54BC3BA}"/>
              </a:ext>
            </a:extLst>
          </p:cNvPr>
          <p:cNvSpPr>
            <a:spLocks noGrp="1"/>
          </p:cNvSpPr>
          <p:nvPr>
            <p:ph type="sldNum" sz="quarter" idx="12"/>
          </p:nvPr>
        </p:nvSpPr>
        <p:spPr/>
        <p:txBody>
          <a:bodyPr/>
          <a:lstStyle/>
          <a:p>
            <a:fld id="{4737D6AF-2FA5-476A-AF60-7A8CDF2E2DFB}" type="slidenum">
              <a:rPr lang="en-US" smtClean="0"/>
              <a:pPr/>
              <a:t>1</a:t>
            </a:fld>
            <a:endParaRPr lang="en-US"/>
          </a:p>
        </p:txBody>
      </p:sp>
      <p:sp>
        <p:nvSpPr>
          <p:cNvPr id="8" name="Segnaposto testo 7">
            <a:extLst>
              <a:ext uri="{FF2B5EF4-FFF2-40B4-BE49-F238E27FC236}">
                <a16:creationId xmlns:a16="http://schemas.microsoft.com/office/drawing/2014/main" id="{62A158A3-64CC-1D81-5A4D-1CE0ADE3FCCB}"/>
              </a:ext>
            </a:extLst>
          </p:cNvPr>
          <p:cNvSpPr>
            <a:spLocks noGrp="1"/>
          </p:cNvSpPr>
          <p:nvPr>
            <p:ph type="body" sz="quarter" idx="20"/>
          </p:nvPr>
        </p:nvSpPr>
        <p:spPr/>
        <p:txBody>
          <a:bodyPr/>
          <a:lstStyle/>
          <a:p>
            <a:endParaRPr lang="en-US"/>
          </a:p>
        </p:txBody>
      </p:sp>
      <p:pic>
        <p:nvPicPr>
          <p:cNvPr id="14" name="Immagine 13" descr="Immagine che contiene testo&#10;&#10;Descrizione generata automaticamente">
            <a:extLst>
              <a:ext uri="{FF2B5EF4-FFF2-40B4-BE49-F238E27FC236}">
                <a16:creationId xmlns:a16="http://schemas.microsoft.com/office/drawing/2014/main" id="{3900DA1A-A688-1B4C-5753-568B46C4CA77}"/>
              </a:ext>
            </a:extLst>
          </p:cNvPr>
          <p:cNvPicPr>
            <a:picLocks noChangeAspect="1"/>
          </p:cNvPicPr>
          <p:nvPr/>
        </p:nvPicPr>
        <p:blipFill>
          <a:blip r:embed="rId2"/>
          <a:stretch>
            <a:fillRect/>
          </a:stretch>
        </p:blipFill>
        <p:spPr>
          <a:xfrm>
            <a:off x="250413" y="130083"/>
            <a:ext cx="4697143" cy="1539401"/>
          </a:xfrm>
          <a:prstGeom prst="rect">
            <a:avLst/>
          </a:prstGeom>
        </p:spPr>
      </p:pic>
      <p:sp>
        <p:nvSpPr>
          <p:cNvPr id="15" name="Rettangolo 14">
            <a:extLst>
              <a:ext uri="{FF2B5EF4-FFF2-40B4-BE49-F238E27FC236}">
                <a16:creationId xmlns:a16="http://schemas.microsoft.com/office/drawing/2014/main" id="{65257D04-DE2F-3311-8B14-DABA1DD0812C}"/>
              </a:ext>
            </a:extLst>
          </p:cNvPr>
          <p:cNvSpPr/>
          <p:nvPr/>
        </p:nvSpPr>
        <p:spPr>
          <a:xfrm>
            <a:off x="12281764" y="7805654"/>
            <a:ext cx="1943100" cy="425957"/>
          </a:xfrm>
          <a:prstGeom prst="rect">
            <a:avLst/>
          </a:prstGeom>
          <a:solidFill>
            <a:srgbClr val="007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 name="CasellaDiTesto 3">
            <a:extLst>
              <a:ext uri="{FF2B5EF4-FFF2-40B4-BE49-F238E27FC236}">
                <a16:creationId xmlns:a16="http://schemas.microsoft.com/office/drawing/2014/main" id="{5D0A227C-C94F-6CDE-5EE6-7ED1FC427EB5}"/>
              </a:ext>
            </a:extLst>
          </p:cNvPr>
          <p:cNvSpPr txBox="1"/>
          <p:nvPr/>
        </p:nvSpPr>
        <p:spPr>
          <a:xfrm>
            <a:off x="12041849" y="7765749"/>
            <a:ext cx="2422930" cy="400110"/>
          </a:xfrm>
          <a:prstGeom prst="rect">
            <a:avLst/>
          </a:prstGeom>
          <a:noFill/>
        </p:spPr>
        <p:txBody>
          <a:bodyPr wrap="square">
            <a:spAutoFit/>
          </a:bodyPr>
          <a:lstStyle/>
          <a:p>
            <a:r>
              <a:rPr lang="en-US" sz="2000" b="0" i="0" dirty="0">
                <a:solidFill>
                  <a:schemeClr val="bg1"/>
                </a:solidFill>
                <a:effectLst/>
                <a:latin typeface="Arial" panose="020B0604020202020204" pitchFamily="34" charset="0"/>
              </a:rPr>
              <a:t>PM-IT-23-0015</a:t>
            </a:r>
            <a:endParaRPr lang="en-US" sz="2000" dirty="0">
              <a:solidFill>
                <a:schemeClr val="bg1"/>
              </a:solidFill>
            </a:endParaRPr>
          </a:p>
        </p:txBody>
      </p:sp>
      <p:pic>
        <p:nvPicPr>
          <p:cNvPr id="11" name="Segnaposto immagine 10" descr="Immagine che contiene testo, invertebrato, verme, design&#10;&#10;Descrizione generata automaticamente">
            <a:extLst>
              <a:ext uri="{FF2B5EF4-FFF2-40B4-BE49-F238E27FC236}">
                <a16:creationId xmlns:a16="http://schemas.microsoft.com/office/drawing/2014/main" id="{C9FC1F01-008B-59E9-8195-CE194FBE922A}"/>
              </a:ext>
            </a:extLst>
          </p:cNvPr>
          <p:cNvPicPr>
            <a:picLocks noGrp="1" noChangeAspect="1"/>
          </p:cNvPicPr>
          <p:nvPr>
            <p:ph type="pic" idx="14"/>
          </p:nvPr>
        </p:nvPicPr>
        <p:blipFill>
          <a:blip r:embed="rId3" cstate="email">
            <a:extLst>
              <a:ext uri="{28A0092B-C50C-407E-A947-70E740481C1C}">
                <a14:useLocalDpi xmlns:a14="http://schemas.microsoft.com/office/drawing/2010/main"/>
              </a:ext>
            </a:extLst>
          </a:blip>
          <a:srcRect/>
          <a:stretch>
            <a:fillRect/>
          </a:stretch>
        </p:blipFill>
        <p:spPr/>
      </p:pic>
      <p:sp>
        <p:nvSpPr>
          <p:cNvPr id="12" name="Rettangolo 11">
            <a:extLst>
              <a:ext uri="{FF2B5EF4-FFF2-40B4-BE49-F238E27FC236}">
                <a16:creationId xmlns:a16="http://schemas.microsoft.com/office/drawing/2014/main" id="{0A342543-C7D6-0D6C-80D6-3818F1FBCAC2}"/>
              </a:ext>
            </a:extLst>
          </p:cNvPr>
          <p:cNvSpPr/>
          <p:nvPr/>
        </p:nvSpPr>
        <p:spPr>
          <a:xfrm>
            <a:off x="13425" y="7969485"/>
            <a:ext cx="1943099" cy="260116"/>
          </a:xfrm>
          <a:prstGeom prst="rect">
            <a:avLst/>
          </a:prstGeom>
          <a:solidFill>
            <a:srgbClr val="008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20" name="Immagine 19" descr="Immagine che contiene schermata, Elementi grafici, Carattere, logo&#10;&#10;Descrizione generata automaticamente">
            <a:extLst>
              <a:ext uri="{FF2B5EF4-FFF2-40B4-BE49-F238E27FC236}">
                <a16:creationId xmlns:a16="http://schemas.microsoft.com/office/drawing/2014/main" id="{42A1EC8E-3FC7-BB15-3C95-B5B12B80B1F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990955" y="7305696"/>
            <a:ext cx="1639445" cy="842954"/>
          </a:xfrm>
          <a:prstGeom prst="rect">
            <a:avLst/>
          </a:prstGeom>
        </p:spPr>
      </p:pic>
      <p:sp>
        <p:nvSpPr>
          <p:cNvPr id="6" name="CasellaDiTesto 5">
            <a:extLst>
              <a:ext uri="{FF2B5EF4-FFF2-40B4-BE49-F238E27FC236}">
                <a16:creationId xmlns:a16="http://schemas.microsoft.com/office/drawing/2014/main" id="{0A18CAFF-6BDD-5F35-97E7-2DB3DC5790E6}"/>
              </a:ext>
            </a:extLst>
          </p:cNvPr>
          <p:cNvSpPr txBox="1"/>
          <p:nvPr/>
        </p:nvSpPr>
        <p:spPr>
          <a:xfrm>
            <a:off x="79108" y="7844127"/>
            <a:ext cx="7321730" cy="400110"/>
          </a:xfrm>
          <a:prstGeom prst="rect">
            <a:avLst/>
          </a:prstGeom>
          <a:noFill/>
        </p:spPr>
        <p:txBody>
          <a:bodyPr wrap="square">
            <a:spAutoFit/>
          </a:bodyPr>
          <a:lstStyle/>
          <a:p>
            <a:r>
              <a:rPr lang="en-US" sz="2000" b="0" i="0" dirty="0">
                <a:solidFill>
                  <a:schemeClr val="bg1"/>
                </a:solidFill>
                <a:effectLst/>
                <a:latin typeface="Arial" panose="020B0604020202020204" pitchFamily="34" charset="0"/>
              </a:rPr>
              <a:t>PM-IT-23-0364</a:t>
            </a:r>
            <a:endParaRPr lang="en-US" sz="2000" dirty="0">
              <a:solidFill>
                <a:schemeClr val="bg1"/>
              </a:solidFill>
            </a:endParaRPr>
          </a:p>
        </p:txBody>
      </p:sp>
      <p:sp>
        <p:nvSpPr>
          <p:cNvPr id="2" name="CasellaDiTesto 1">
            <a:extLst>
              <a:ext uri="{FF2B5EF4-FFF2-40B4-BE49-F238E27FC236}">
                <a16:creationId xmlns:a16="http://schemas.microsoft.com/office/drawing/2014/main" id="{1061997B-1E75-56C9-9453-5F966A2F824F}"/>
              </a:ext>
            </a:extLst>
          </p:cNvPr>
          <p:cNvSpPr txBox="1"/>
          <p:nvPr/>
        </p:nvSpPr>
        <p:spPr>
          <a:xfrm>
            <a:off x="9222377" y="7905542"/>
            <a:ext cx="3950251" cy="300221"/>
          </a:xfrm>
          <a:prstGeom prst="rect">
            <a:avLst/>
          </a:prstGeom>
          <a:noFill/>
        </p:spPr>
        <p:txBody>
          <a:bodyPr wrap="none" lIns="0" tIns="0" rIns="0" bIns="0" rtlCol="0">
            <a:noAutofit/>
          </a:bodyPr>
          <a:lstStyle/>
          <a:p>
            <a:pPr algn="l">
              <a:spcBef>
                <a:spcPts val="1200"/>
              </a:spcBef>
            </a:pPr>
            <a:r>
              <a:rPr lang="it-IT" sz="1400" dirty="0"/>
              <a:t>Informazione riservata ai Sigg. Medici Veterinari</a:t>
            </a:r>
            <a:endParaRPr lang="en-US" sz="1400" dirty="0"/>
          </a:p>
        </p:txBody>
      </p:sp>
    </p:spTree>
    <p:extLst>
      <p:ext uri="{BB962C8B-B14F-4D97-AF65-F5344CB8AC3E}">
        <p14:creationId xmlns:p14="http://schemas.microsoft.com/office/powerpoint/2010/main" val="205331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3D8F6170-D87B-4BA1-AACF-F5D4F0CFEF66}"/>
              </a:ext>
            </a:extLst>
          </p:cNvPr>
          <p:cNvSpPr>
            <a:spLocks noGrp="1"/>
          </p:cNvSpPr>
          <p:nvPr>
            <p:ph idx="1"/>
          </p:nvPr>
        </p:nvSpPr>
        <p:spPr>
          <a:xfrm>
            <a:off x="5499100" y="2244271"/>
            <a:ext cx="8628379" cy="5436393"/>
          </a:xfrm>
        </p:spPr>
        <p:txBody>
          <a:bodyPr/>
          <a:lstStyle/>
          <a:p>
            <a:pPr marL="0" indent="0">
              <a:buNone/>
            </a:pPr>
            <a:r>
              <a:rPr lang="it-IT" sz="2000" dirty="0">
                <a:solidFill>
                  <a:schemeClr val="tx2"/>
                </a:solidFill>
                <a:latin typeface="Ubuntu" panose="020B0504030602030204" pitchFamily="34" charset="0"/>
                <a:cs typeface="Calibri Light" panose="020F0302020204030204" pitchFamily="34" charset="0"/>
              </a:rPr>
              <a:t>From April to </a:t>
            </a:r>
            <a:r>
              <a:rPr lang="it-IT" sz="2000" dirty="0" err="1">
                <a:solidFill>
                  <a:schemeClr val="tx2"/>
                </a:solidFill>
                <a:latin typeface="Ubuntu" panose="020B0504030602030204" pitchFamily="34" charset="0"/>
                <a:cs typeface="Calibri Light" panose="020F0302020204030204" pitchFamily="34" charset="0"/>
              </a:rPr>
              <a:t>September</a:t>
            </a:r>
            <a:r>
              <a:rPr lang="it-IT" sz="2000" dirty="0">
                <a:solidFill>
                  <a:schemeClr val="tx2"/>
                </a:solidFill>
                <a:latin typeface="Ubuntu" panose="020B0504030602030204" pitchFamily="34" charset="0"/>
                <a:cs typeface="Calibri Light" panose="020F0302020204030204" pitchFamily="34" charset="0"/>
              </a:rPr>
              <a:t> 608 dogs (335 </a:t>
            </a:r>
            <a:r>
              <a:rPr lang="it-IT" sz="2000" dirty="0" err="1">
                <a:solidFill>
                  <a:schemeClr val="tx2"/>
                </a:solidFill>
                <a:latin typeface="Ubuntu" panose="020B0504030602030204" pitchFamily="34" charset="0"/>
                <a:cs typeface="Calibri Light" panose="020F0302020204030204" pitchFamily="34" charset="0"/>
              </a:rPr>
              <a:t>males</a:t>
            </a:r>
            <a:r>
              <a:rPr lang="it-IT" sz="2000" dirty="0">
                <a:solidFill>
                  <a:schemeClr val="tx2"/>
                </a:solidFill>
                <a:latin typeface="Ubuntu" panose="020B0504030602030204" pitchFamily="34" charset="0"/>
                <a:cs typeface="Calibri Light" panose="020F0302020204030204" pitchFamily="34" charset="0"/>
              </a:rPr>
              <a:t>, 273 </a:t>
            </a:r>
            <a:r>
              <a:rPr lang="it-IT" sz="2000" dirty="0" err="1">
                <a:solidFill>
                  <a:schemeClr val="tx2"/>
                </a:solidFill>
                <a:latin typeface="Ubuntu" panose="020B0504030602030204" pitchFamily="34" charset="0"/>
                <a:cs typeface="Calibri Light" panose="020F0302020204030204" pitchFamily="34" charset="0"/>
              </a:rPr>
              <a:t>females</a:t>
            </a:r>
            <a:r>
              <a:rPr lang="it-IT" sz="2000" dirty="0">
                <a:solidFill>
                  <a:schemeClr val="tx2"/>
                </a:solidFill>
                <a:latin typeface="Ubuntu" panose="020B0504030602030204" pitchFamily="34" charset="0"/>
                <a:cs typeface="Calibri Light" panose="020F0302020204030204" pitchFamily="34" charset="0"/>
              </a:rPr>
              <a:t> with ages </a:t>
            </a:r>
            <a:r>
              <a:rPr lang="it-IT" sz="2000" dirty="0" err="1">
                <a:solidFill>
                  <a:schemeClr val="tx2"/>
                </a:solidFill>
                <a:latin typeface="Ubuntu" panose="020B0504030602030204" pitchFamily="34" charset="0"/>
                <a:cs typeface="Calibri Light" panose="020F0302020204030204" pitchFamily="34" charset="0"/>
              </a:rPr>
              <a:t>ranging</a:t>
            </a:r>
            <a:r>
              <a:rPr lang="it-IT" sz="2000" dirty="0">
                <a:solidFill>
                  <a:schemeClr val="tx2"/>
                </a:solidFill>
                <a:latin typeface="Ubuntu" panose="020B0504030602030204" pitchFamily="34" charset="0"/>
                <a:cs typeface="Calibri Light" panose="020F0302020204030204" pitchFamily="34" charset="0"/>
              </a:rPr>
              <a:t> from 2 to 14 </a:t>
            </a:r>
            <a:r>
              <a:rPr lang="it-IT" sz="2000" dirty="0" err="1">
                <a:solidFill>
                  <a:schemeClr val="tx2"/>
                </a:solidFill>
                <a:latin typeface="Ubuntu" panose="020B0504030602030204" pitchFamily="34" charset="0"/>
                <a:cs typeface="Calibri Light" panose="020F0302020204030204" pitchFamily="34" charset="0"/>
              </a:rPr>
              <a:t>years</a:t>
            </a:r>
            <a:r>
              <a:rPr lang="it-IT" sz="2000" dirty="0">
                <a:solidFill>
                  <a:schemeClr val="tx2"/>
                </a:solidFill>
                <a:latin typeface="Ubuntu" panose="020B0504030602030204" pitchFamily="34" charset="0"/>
                <a:cs typeface="Calibri Light" panose="020F0302020204030204" pitchFamily="34" charset="0"/>
              </a:rPr>
              <a:t>) </a:t>
            </a:r>
            <a:r>
              <a:rPr lang="it-IT" sz="2000" dirty="0" err="1">
                <a:solidFill>
                  <a:schemeClr val="tx2"/>
                </a:solidFill>
                <a:latin typeface="Ubuntu" panose="020B0504030602030204" pitchFamily="34" charset="0"/>
                <a:cs typeface="Calibri Light" panose="020F0302020204030204" pitchFamily="34" charset="0"/>
              </a:rPr>
              <a:t>all</a:t>
            </a:r>
            <a:r>
              <a:rPr lang="it-IT" sz="2000" dirty="0">
                <a:solidFill>
                  <a:schemeClr val="tx2"/>
                </a:solidFill>
                <a:latin typeface="Ubuntu" panose="020B0504030602030204" pitchFamily="34" charset="0"/>
                <a:cs typeface="Calibri Light" panose="020F0302020204030204" pitchFamily="34" charset="0"/>
              </a:rPr>
              <a:t> of </a:t>
            </a:r>
            <a:r>
              <a:rPr lang="it-IT" sz="2000" dirty="0" err="1">
                <a:solidFill>
                  <a:schemeClr val="tx2"/>
                </a:solidFill>
                <a:latin typeface="Ubuntu" panose="020B0504030602030204" pitchFamily="34" charset="0"/>
                <a:cs typeface="Calibri Light" panose="020F0302020204030204" pitchFamily="34" charset="0"/>
              </a:rPr>
              <a:t>which</a:t>
            </a:r>
            <a:r>
              <a:rPr lang="it-IT" sz="2000" dirty="0">
                <a:solidFill>
                  <a:schemeClr val="tx2"/>
                </a:solidFill>
                <a:latin typeface="Ubuntu" panose="020B0504030602030204" pitchFamily="34" charset="0"/>
                <a:cs typeface="Calibri Light" panose="020F0302020204030204" pitchFamily="34" charset="0"/>
              </a:rPr>
              <a:t> </a:t>
            </a:r>
            <a:r>
              <a:rPr lang="it-IT" sz="2000" b="1" dirty="0" err="1">
                <a:solidFill>
                  <a:schemeClr val="tx2"/>
                </a:solidFill>
                <a:latin typeface="Ubuntu" panose="020B0504030602030204" pitchFamily="34" charset="0"/>
                <a:cs typeface="Calibri Light" panose="020F0302020204030204" pitchFamily="34" charset="0"/>
              </a:rPr>
              <a:t>had</a:t>
            </a:r>
            <a:r>
              <a:rPr lang="it-IT" sz="2000" b="1" dirty="0">
                <a:solidFill>
                  <a:schemeClr val="tx2"/>
                </a:solidFill>
                <a:latin typeface="Ubuntu" panose="020B0504030602030204" pitchFamily="34" charset="0"/>
                <a:cs typeface="Calibri Light" panose="020F0302020204030204" pitchFamily="34" charset="0"/>
              </a:rPr>
              <a:t> </a:t>
            </a:r>
            <a:r>
              <a:rPr lang="it-IT" sz="2000" b="1" dirty="0" err="1">
                <a:solidFill>
                  <a:schemeClr val="tx2"/>
                </a:solidFill>
                <a:latin typeface="Ubuntu" panose="020B0504030602030204" pitchFamily="34" charset="0"/>
                <a:cs typeface="Calibri Light" panose="020F0302020204030204" pitchFamily="34" charset="0"/>
              </a:rPr>
              <a:t>been</a:t>
            </a:r>
            <a:r>
              <a:rPr lang="it-IT" sz="2000" b="1" dirty="0">
                <a:solidFill>
                  <a:schemeClr val="tx2"/>
                </a:solidFill>
                <a:latin typeface="Ubuntu" panose="020B0504030602030204" pitchFamily="34" charset="0"/>
                <a:cs typeface="Calibri Light" panose="020F0302020204030204" pitchFamily="34" charset="0"/>
              </a:rPr>
              <a:t> </a:t>
            </a:r>
            <a:r>
              <a:rPr lang="it-IT" sz="2000" b="1" dirty="0" err="1">
                <a:solidFill>
                  <a:schemeClr val="tx2"/>
                </a:solidFill>
                <a:latin typeface="Ubuntu" panose="020B0504030602030204" pitchFamily="34" charset="0"/>
                <a:cs typeface="Calibri Light" panose="020F0302020204030204" pitchFamily="34" charset="0"/>
              </a:rPr>
              <a:t>exposed</a:t>
            </a:r>
            <a:r>
              <a:rPr lang="it-IT" sz="2000" b="1" dirty="0">
                <a:solidFill>
                  <a:schemeClr val="tx2"/>
                </a:solidFill>
                <a:latin typeface="Ubuntu" panose="020B0504030602030204" pitchFamily="34" charset="0"/>
                <a:cs typeface="Calibri Light" panose="020F0302020204030204" pitchFamily="34" charset="0"/>
              </a:rPr>
              <a:t> to </a:t>
            </a:r>
            <a:r>
              <a:rPr lang="it-IT" sz="2000" b="1" dirty="0" err="1">
                <a:solidFill>
                  <a:schemeClr val="tx2"/>
                </a:solidFill>
                <a:latin typeface="Ubuntu" panose="020B0504030602030204" pitchFamily="34" charset="0"/>
                <a:cs typeface="Calibri Light" panose="020F0302020204030204" pitchFamily="34" charset="0"/>
              </a:rPr>
              <a:t>mosquitos</a:t>
            </a:r>
            <a:r>
              <a:rPr lang="it-IT" sz="2000" b="1" dirty="0">
                <a:solidFill>
                  <a:schemeClr val="tx2"/>
                </a:solidFill>
                <a:latin typeface="Ubuntu" panose="020B0504030602030204" pitchFamily="34" charset="0"/>
                <a:cs typeface="Calibri Light" panose="020F0302020204030204" pitchFamily="34" charset="0"/>
              </a:rPr>
              <a:t> for </a:t>
            </a:r>
            <a:r>
              <a:rPr lang="it-IT" sz="2000" b="1" dirty="0" err="1">
                <a:solidFill>
                  <a:schemeClr val="tx2"/>
                </a:solidFill>
                <a:latin typeface="Ubuntu" panose="020B0504030602030204" pitchFamily="34" charset="0"/>
                <a:cs typeface="Calibri Light" panose="020F0302020204030204" pitchFamily="34" charset="0"/>
              </a:rPr>
              <a:t>at</a:t>
            </a:r>
            <a:r>
              <a:rPr lang="it-IT" sz="2000" b="1" dirty="0">
                <a:solidFill>
                  <a:schemeClr val="tx2"/>
                </a:solidFill>
                <a:latin typeface="Ubuntu" panose="020B0504030602030204" pitchFamily="34" charset="0"/>
                <a:cs typeface="Calibri Light" panose="020F0302020204030204" pitchFamily="34" charset="0"/>
              </a:rPr>
              <a:t> </a:t>
            </a:r>
            <a:r>
              <a:rPr lang="it-IT" sz="2000" b="1" dirty="0" err="1">
                <a:solidFill>
                  <a:schemeClr val="tx2"/>
                </a:solidFill>
                <a:latin typeface="Ubuntu" panose="020B0504030602030204" pitchFamily="34" charset="0"/>
                <a:cs typeface="Calibri Light" panose="020F0302020204030204" pitchFamily="34" charset="0"/>
              </a:rPr>
              <a:t>least</a:t>
            </a:r>
            <a:r>
              <a:rPr lang="it-IT" sz="2000" b="1" dirty="0">
                <a:solidFill>
                  <a:schemeClr val="tx2"/>
                </a:solidFill>
                <a:latin typeface="Ubuntu" panose="020B0504030602030204" pitchFamily="34" charset="0"/>
                <a:cs typeface="Calibri Light" panose="020F0302020204030204" pitchFamily="34" charset="0"/>
              </a:rPr>
              <a:t> one </a:t>
            </a:r>
            <a:r>
              <a:rPr lang="it-IT" sz="2000" b="1" dirty="0" err="1">
                <a:solidFill>
                  <a:schemeClr val="tx2"/>
                </a:solidFill>
                <a:latin typeface="Ubuntu" panose="020B0504030602030204" pitchFamily="34" charset="0"/>
                <a:cs typeface="Calibri Light" panose="020F0302020204030204" pitchFamily="34" charset="0"/>
              </a:rPr>
              <a:t>trasmission</a:t>
            </a:r>
            <a:r>
              <a:rPr lang="it-IT" sz="2000" b="1" dirty="0">
                <a:solidFill>
                  <a:schemeClr val="tx2"/>
                </a:solidFill>
                <a:latin typeface="Ubuntu" panose="020B0504030602030204" pitchFamily="34" charset="0"/>
                <a:cs typeface="Calibri Light" panose="020F0302020204030204" pitchFamily="34" charset="0"/>
              </a:rPr>
              <a:t> season </a:t>
            </a:r>
            <a:r>
              <a:rPr lang="it-IT" sz="2000" dirty="0">
                <a:solidFill>
                  <a:schemeClr val="tx2"/>
                </a:solidFill>
                <a:latin typeface="Ubuntu" panose="020B0504030602030204" pitchFamily="34" charset="0"/>
                <a:cs typeface="Calibri Light" panose="020F0302020204030204" pitchFamily="34" charset="0"/>
              </a:rPr>
              <a:t>and </a:t>
            </a:r>
            <a:r>
              <a:rPr lang="it-IT" sz="2000" dirty="0" err="1">
                <a:solidFill>
                  <a:schemeClr val="tx2"/>
                </a:solidFill>
                <a:latin typeface="Ubuntu" panose="020B0504030602030204" pitchFamily="34" charset="0"/>
                <a:cs typeface="Calibri Light" panose="020F0302020204030204" pitchFamily="34" charset="0"/>
              </a:rPr>
              <a:t>were</a:t>
            </a:r>
            <a:r>
              <a:rPr lang="it-IT" sz="2000" dirty="0">
                <a:solidFill>
                  <a:schemeClr val="tx2"/>
                </a:solidFill>
                <a:latin typeface="Ubuntu" panose="020B0504030602030204" pitchFamily="34" charset="0"/>
                <a:cs typeface="Calibri Light" panose="020F0302020204030204" pitchFamily="34" charset="0"/>
              </a:rPr>
              <a:t> </a:t>
            </a:r>
            <a:r>
              <a:rPr lang="it-IT" sz="2000" dirty="0" err="1">
                <a:solidFill>
                  <a:schemeClr val="tx2"/>
                </a:solidFill>
                <a:latin typeface="Ubuntu" panose="020B0504030602030204" pitchFamily="34" charset="0"/>
                <a:cs typeface="Calibri Light" panose="020F0302020204030204" pitchFamily="34" charset="0"/>
              </a:rPr>
              <a:t>allowed</a:t>
            </a:r>
            <a:r>
              <a:rPr lang="it-IT" sz="2000" dirty="0">
                <a:solidFill>
                  <a:schemeClr val="tx2"/>
                </a:solidFill>
                <a:latin typeface="Ubuntu" panose="020B0504030602030204" pitchFamily="34" charset="0"/>
                <a:cs typeface="Calibri Light" panose="020F0302020204030204" pitchFamily="34" charset="0"/>
              </a:rPr>
              <a:t> to be </a:t>
            </a:r>
            <a:r>
              <a:rPr lang="it-IT" sz="2000" dirty="0" err="1">
                <a:solidFill>
                  <a:schemeClr val="tx2"/>
                </a:solidFill>
                <a:latin typeface="Ubuntu" panose="020B0504030602030204" pitchFamily="34" charset="0"/>
                <a:cs typeface="Calibri Light" panose="020F0302020204030204" pitchFamily="34" charset="0"/>
              </a:rPr>
              <a:t>outdoors</a:t>
            </a:r>
            <a:r>
              <a:rPr lang="it-IT" sz="2000" dirty="0">
                <a:solidFill>
                  <a:schemeClr val="tx2"/>
                </a:solidFill>
                <a:latin typeface="Ubuntu" panose="020B0504030602030204" pitchFamily="34" charset="0"/>
                <a:cs typeface="Calibri Light" panose="020F0302020204030204" pitchFamily="34" charset="0"/>
              </a:rPr>
              <a:t> </a:t>
            </a:r>
            <a:r>
              <a:rPr lang="it-IT" sz="2000" dirty="0" err="1">
                <a:solidFill>
                  <a:schemeClr val="tx2"/>
                </a:solidFill>
                <a:latin typeface="Ubuntu" panose="020B0504030602030204" pitchFamily="34" charset="0"/>
                <a:cs typeface="Calibri Light" panose="020F0302020204030204" pitchFamily="34" charset="0"/>
              </a:rPr>
              <a:t>during</a:t>
            </a:r>
            <a:r>
              <a:rPr lang="it-IT" sz="2000" dirty="0">
                <a:solidFill>
                  <a:schemeClr val="tx2"/>
                </a:solidFill>
                <a:latin typeface="Ubuntu" panose="020B0504030602030204" pitchFamily="34" charset="0"/>
                <a:cs typeface="Calibri Light" panose="020F0302020204030204" pitchFamily="34" charset="0"/>
              </a:rPr>
              <a:t> the </a:t>
            </a:r>
            <a:r>
              <a:rPr lang="it-IT" sz="2000" dirty="0" err="1">
                <a:solidFill>
                  <a:schemeClr val="tx2"/>
                </a:solidFill>
                <a:latin typeface="Ubuntu" panose="020B0504030602030204" pitchFamily="34" charset="0"/>
                <a:cs typeface="Calibri Light" panose="020F0302020204030204" pitchFamily="34" charset="0"/>
              </a:rPr>
              <a:t>evenings</a:t>
            </a:r>
            <a:r>
              <a:rPr lang="it-IT" sz="2000" dirty="0">
                <a:solidFill>
                  <a:schemeClr val="tx2"/>
                </a:solidFill>
                <a:latin typeface="Ubuntu" panose="020B0504030602030204" pitchFamily="34" charset="0"/>
                <a:cs typeface="Calibri Light" panose="020F0302020204030204" pitchFamily="34" charset="0"/>
              </a:rPr>
              <a:t>, </a:t>
            </a:r>
            <a:r>
              <a:rPr lang="it-IT" sz="2000" dirty="0" err="1">
                <a:solidFill>
                  <a:schemeClr val="tx2"/>
                </a:solidFill>
                <a:latin typeface="Ubuntu" panose="020B0504030602030204" pitchFamily="34" charset="0"/>
                <a:cs typeface="Calibri Light" panose="020F0302020204030204" pitchFamily="34" charset="0"/>
              </a:rPr>
              <a:t>were</a:t>
            </a:r>
            <a:r>
              <a:rPr lang="it-IT" sz="2000" dirty="0">
                <a:solidFill>
                  <a:schemeClr val="tx2"/>
                </a:solidFill>
                <a:latin typeface="Ubuntu" panose="020B0504030602030204" pitchFamily="34" charset="0"/>
                <a:cs typeface="Calibri Light" panose="020F0302020204030204" pitchFamily="34" charset="0"/>
              </a:rPr>
              <a:t> </a:t>
            </a:r>
            <a:r>
              <a:rPr lang="it-IT" sz="2000" dirty="0" err="1">
                <a:solidFill>
                  <a:schemeClr val="tx2"/>
                </a:solidFill>
                <a:latin typeface="Ubuntu" panose="020B0504030602030204" pitchFamily="34" charset="0"/>
                <a:cs typeface="Calibri Light" panose="020F0302020204030204" pitchFamily="34" charset="0"/>
              </a:rPr>
              <a:t>screaned</a:t>
            </a:r>
            <a:r>
              <a:rPr lang="it-IT" sz="2000" dirty="0">
                <a:solidFill>
                  <a:schemeClr val="tx2"/>
                </a:solidFill>
                <a:latin typeface="Ubuntu" panose="020B0504030602030204" pitchFamily="34" charset="0"/>
                <a:cs typeface="Calibri Light" panose="020F0302020204030204" pitchFamily="34" charset="0"/>
              </a:rPr>
              <a:t> for </a:t>
            </a:r>
            <a:r>
              <a:rPr lang="it-IT" sz="2000" i="1" dirty="0">
                <a:solidFill>
                  <a:schemeClr val="tx2"/>
                </a:solidFill>
                <a:latin typeface="Ubuntu" panose="020B0504030602030204" pitchFamily="34" charset="0"/>
                <a:cs typeface="Calibri Light" panose="020F0302020204030204" pitchFamily="34" charset="0"/>
              </a:rPr>
              <a:t>D. </a:t>
            </a:r>
            <a:r>
              <a:rPr lang="it-IT" sz="2000" i="1" dirty="0" err="1">
                <a:solidFill>
                  <a:schemeClr val="tx2"/>
                </a:solidFill>
                <a:latin typeface="Ubuntu" panose="020B0504030602030204" pitchFamily="34" charset="0"/>
                <a:cs typeface="Calibri Light" panose="020F0302020204030204" pitchFamily="34" charset="0"/>
              </a:rPr>
              <a:t>immitis</a:t>
            </a:r>
            <a:r>
              <a:rPr lang="it-IT" sz="2000" i="1" dirty="0">
                <a:solidFill>
                  <a:schemeClr val="tx2"/>
                </a:solidFill>
                <a:latin typeface="Ubuntu" panose="020B0504030602030204" pitchFamily="34" charset="0"/>
                <a:cs typeface="Calibri Light" panose="020F0302020204030204" pitchFamily="34" charset="0"/>
              </a:rPr>
              <a:t> </a:t>
            </a:r>
            <a:r>
              <a:rPr lang="it-IT" sz="2000" dirty="0" err="1">
                <a:solidFill>
                  <a:schemeClr val="tx2"/>
                </a:solidFill>
                <a:latin typeface="Ubuntu" panose="020B0504030602030204" pitchFamily="34" charset="0"/>
                <a:cs typeface="Calibri Light" panose="020F0302020204030204" pitchFamily="34" charset="0"/>
              </a:rPr>
              <a:t>infection</a:t>
            </a:r>
            <a:r>
              <a:rPr lang="it-IT" sz="2000" dirty="0">
                <a:solidFill>
                  <a:schemeClr val="tx2"/>
                </a:solidFill>
                <a:latin typeface="Ubuntu" panose="020B0504030602030204" pitchFamily="34" charset="0"/>
                <a:cs typeface="Calibri Light" panose="020F0302020204030204" pitchFamily="34" charset="0"/>
              </a:rPr>
              <a:t> in a multi center study </a:t>
            </a:r>
            <a:r>
              <a:rPr lang="it-IT" sz="2000" dirty="0" err="1">
                <a:solidFill>
                  <a:schemeClr val="tx2"/>
                </a:solidFill>
                <a:latin typeface="Ubuntu" panose="020B0504030602030204" pitchFamily="34" charset="0"/>
                <a:cs typeface="Calibri Light" panose="020F0302020204030204" pitchFamily="34" charset="0"/>
              </a:rPr>
              <a:t>involving</a:t>
            </a:r>
            <a:r>
              <a:rPr lang="it-IT" sz="2000" dirty="0">
                <a:solidFill>
                  <a:schemeClr val="tx2"/>
                </a:solidFill>
                <a:latin typeface="Ubuntu" panose="020B0504030602030204" pitchFamily="34" charset="0"/>
                <a:cs typeface="Calibri Light" panose="020F0302020204030204" pitchFamily="34" charset="0"/>
              </a:rPr>
              <a:t> 19 </a:t>
            </a:r>
            <a:r>
              <a:rPr lang="it-IT" sz="2000" dirty="0" err="1">
                <a:solidFill>
                  <a:schemeClr val="tx2"/>
                </a:solidFill>
                <a:latin typeface="Ubuntu" panose="020B0504030602030204" pitchFamily="34" charset="0"/>
                <a:cs typeface="Calibri Light" panose="020F0302020204030204" pitchFamily="34" charset="0"/>
              </a:rPr>
              <a:t>veterinary</a:t>
            </a:r>
            <a:r>
              <a:rPr lang="it-IT" sz="2000" dirty="0">
                <a:solidFill>
                  <a:schemeClr val="tx2"/>
                </a:solidFill>
                <a:latin typeface="Ubuntu" panose="020B0504030602030204" pitchFamily="34" charset="0"/>
                <a:cs typeface="Calibri Light" panose="020F0302020204030204" pitchFamily="34" charset="0"/>
              </a:rPr>
              <a:t> hospitals in a </a:t>
            </a:r>
            <a:r>
              <a:rPr lang="it-IT" sz="2000" dirty="0" err="1">
                <a:solidFill>
                  <a:schemeClr val="tx2"/>
                </a:solidFill>
                <a:latin typeface="Ubuntu" panose="020B0504030602030204" pitchFamily="34" charset="0"/>
                <a:cs typeface="Calibri Light" panose="020F0302020204030204" pitchFamily="34" charset="0"/>
              </a:rPr>
              <a:t>defined</a:t>
            </a:r>
            <a:r>
              <a:rPr lang="it-IT" sz="2000" dirty="0">
                <a:solidFill>
                  <a:schemeClr val="tx2"/>
                </a:solidFill>
                <a:latin typeface="Ubuntu" panose="020B0504030602030204" pitchFamily="34" charset="0"/>
                <a:cs typeface="Calibri Light" panose="020F0302020204030204" pitchFamily="34" charset="0"/>
              </a:rPr>
              <a:t> area of the Po River Valley. The area </a:t>
            </a:r>
            <a:r>
              <a:rPr lang="it-IT" sz="2000" dirty="0" err="1">
                <a:solidFill>
                  <a:schemeClr val="tx2"/>
                </a:solidFill>
                <a:latin typeface="Ubuntu" panose="020B0504030602030204" pitchFamily="34" charset="0"/>
                <a:cs typeface="Calibri Light" panose="020F0302020204030204" pitchFamily="34" charset="0"/>
              </a:rPr>
              <a:t>included</a:t>
            </a:r>
            <a:r>
              <a:rPr lang="it-IT" sz="2000" dirty="0">
                <a:solidFill>
                  <a:schemeClr val="tx2"/>
                </a:solidFill>
                <a:latin typeface="Ubuntu" panose="020B0504030602030204" pitchFamily="34" charset="0"/>
                <a:cs typeface="Calibri Light" panose="020F0302020204030204" pitchFamily="34" charset="0"/>
              </a:rPr>
              <a:t> the </a:t>
            </a:r>
            <a:r>
              <a:rPr lang="it-IT" sz="2000" dirty="0" err="1">
                <a:solidFill>
                  <a:schemeClr val="tx2"/>
                </a:solidFill>
                <a:latin typeface="Ubuntu" panose="020B0504030602030204" pitchFamily="34" charset="0"/>
                <a:cs typeface="Calibri Light" panose="020F0302020204030204" pitchFamily="34" charset="0"/>
              </a:rPr>
              <a:t>provinces</a:t>
            </a:r>
            <a:r>
              <a:rPr lang="it-IT" sz="2000" dirty="0">
                <a:solidFill>
                  <a:schemeClr val="tx2"/>
                </a:solidFill>
                <a:latin typeface="Ubuntu" panose="020B0504030602030204" pitchFamily="34" charset="0"/>
                <a:cs typeface="Calibri Light" panose="020F0302020204030204" pitchFamily="34" charset="0"/>
              </a:rPr>
              <a:t> </a:t>
            </a:r>
            <a:r>
              <a:rPr lang="it-IT" sz="2000" b="1" dirty="0">
                <a:solidFill>
                  <a:schemeClr val="tx2"/>
                </a:solidFill>
                <a:latin typeface="Ubuntu" panose="020B0504030602030204" pitchFamily="34" charset="0"/>
                <a:cs typeface="Calibri Light" panose="020F0302020204030204" pitchFamily="34" charset="0"/>
              </a:rPr>
              <a:t>Pavia, Lodi, Piacenza, Milan and Alessandria</a:t>
            </a:r>
            <a:endParaRPr lang="en-US" sz="2000" b="1" dirty="0">
              <a:solidFill>
                <a:schemeClr val="tx2"/>
              </a:solidFill>
              <a:latin typeface="Ubuntu" panose="020B0504030602030204" pitchFamily="34" charset="0"/>
              <a:cs typeface="Calibri Light" panose="020F0302020204030204" pitchFamily="34" charset="0"/>
            </a:endParaRPr>
          </a:p>
        </p:txBody>
      </p:sp>
      <p:sp>
        <p:nvSpPr>
          <p:cNvPr id="3" name="Titolo 2">
            <a:extLst>
              <a:ext uri="{FF2B5EF4-FFF2-40B4-BE49-F238E27FC236}">
                <a16:creationId xmlns:a16="http://schemas.microsoft.com/office/drawing/2014/main" id="{00184D8C-BBB9-1B65-4FAC-2788815A4142}"/>
              </a:ext>
            </a:extLst>
          </p:cNvPr>
          <p:cNvSpPr>
            <a:spLocks noGrp="1"/>
          </p:cNvSpPr>
          <p:nvPr>
            <p:ph type="title"/>
          </p:nvPr>
        </p:nvSpPr>
        <p:spPr>
          <a:xfrm>
            <a:off x="2628900" y="731520"/>
            <a:ext cx="11498579" cy="1143000"/>
          </a:xfrm>
        </p:spPr>
        <p:txBody>
          <a:bodyPr/>
          <a:lstStyle/>
          <a:p>
            <a:r>
              <a:rPr lang="it-IT" dirty="0">
                <a:latin typeface="Ubuntu" panose="020B0504030602030204" pitchFamily="34" charset="0"/>
              </a:rPr>
              <a:t>Non vedo più casi di filariosi…</a:t>
            </a:r>
            <a:endParaRPr lang="en-US" dirty="0">
              <a:latin typeface="Ubuntu" panose="020B0504030602030204" pitchFamily="34" charset="0"/>
            </a:endParaRPr>
          </a:p>
        </p:txBody>
      </p:sp>
      <p:sp>
        <p:nvSpPr>
          <p:cNvPr id="5" name="Segnaposto numero diapositiva 4">
            <a:extLst>
              <a:ext uri="{FF2B5EF4-FFF2-40B4-BE49-F238E27FC236}">
                <a16:creationId xmlns:a16="http://schemas.microsoft.com/office/drawing/2014/main" id="{2204E912-6740-F43A-6387-2681BFD326C0}"/>
              </a:ext>
            </a:extLst>
          </p:cNvPr>
          <p:cNvSpPr>
            <a:spLocks noGrp="1"/>
          </p:cNvSpPr>
          <p:nvPr>
            <p:ph type="sldNum" sz="quarter" idx="12"/>
          </p:nvPr>
        </p:nvSpPr>
        <p:spPr/>
        <p:txBody>
          <a:bodyPr/>
          <a:lstStyle/>
          <a:p>
            <a:fld id="{4737D6AF-2FA5-476A-AF60-7A8CDF2E2DFB}" type="slidenum">
              <a:rPr lang="en-US" smtClean="0"/>
              <a:pPr/>
              <a:t>10</a:t>
            </a:fld>
            <a:endParaRPr lang="en-US"/>
          </a:p>
        </p:txBody>
      </p:sp>
      <p:pic>
        <p:nvPicPr>
          <p:cNvPr id="8" name="Immagine 7">
            <a:extLst>
              <a:ext uri="{FF2B5EF4-FFF2-40B4-BE49-F238E27FC236}">
                <a16:creationId xmlns:a16="http://schemas.microsoft.com/office/drawing/2014/main" id="{A3DC1E85-5695-77BF-3049-01949EC3253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4517" y="2311399"/>
            <a:ext cx="4867583" cy="1803401"/>
          </a:xfrm>
          <a:prstGeom prst="rect">
            <a:avLst/>
          </a:prstGeom>
          <a:ln>
            <a:noFill/>
          </a:ln>
          <a:effectLst>
            <a:outerShdw blurRad="292100" dist="139700" dir="2700000" algn="tl" rotWithShape="0">
              <a:srgbClr val="333333">
                <a:alpha val="65000"/>
              </a:srgbClr>
            </a:outerShdw>
          </a:effectLst>
        </p:spPr>
      </p:pic>
      <p:pic>
        <p:nvPicPr>
          <p:cNvPr id="9" name="Immagine 8">
            <a:extLst>
              <a:ext uri="{FF2B5EF4-FFF2-40B4-BE49-F238E27FC236}">
                <a16:creationId xmlns:a16="http://schemas.microsoft.com/office/drawing/2014/main" id="{F6D71533-ABF6-0D78-89F1-63E6517369A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05282" y="4991492"/>
            <a:ext cx="7607300" cy="2896078"/>
          </a:xfrm>
          <a:prstGeom prst="rect">
            <a:avLst/>
          </a:prstGeom>
          <a:ln>
            <a:noFill/>
          </a:ln>
          <a:effectLst>
            <a:outerShdw blurRad="292100" dist="139700" dir="2700000" algn="tl" rotWithShape="0">
              <a:srgbClr val="333333">
                <a:alpha val="65000"/>
              </a:srgbClr>
            </a:outerShdw>
          </a:effectLst>
        </p:spPr>
      </p:pic>
      <p:sp>
        <p:nvSpPr>
          <p:cNvPr id="10" name="CasellaDiTesto 9">
            <a:extLst>
              <a:ext uri="{FF2B5EF4-FFF2-40B4-BE49-F238E27FC236}">
                <a16:creationId xmlns:a16="http://schemas.microsoft.com/office/drawing/2014/main" id="{2AA9082F-DB9E-9AEE-FF89-F0ECF4F50F2E}"/>
              </a:ext>
            </a:extLst>
          </p:cNvPr>
          <p:cNvSpPr txBox="1"/>
          <p:nvPr/>
        </p:nvSpPr>
        <p:spPr>
          <a:xfrm>
            <a:off x="602000" y="5752862"/>
            <a:ext cx="4737100" cy="914400"/>
          </a:xfrm>
          <a:prstGeom prst="rect">
            <a:avLst/>
          </a:prstGeom>
          <a:noFill/>
        </p:spPr>
        <p:txBody>
          <a:bodyPr wrap="none" lIns="0" tIns="0" rIns="0" bIns="0" rtlCol="0">
            <a:noAutofit/>
          </a:bodyPr>
          <a:lstStyle/>
          <a:p>
            <a:pPr algn="l">
              <a:spcBef>
                <a:spcPts val="1200"/>
              </a:spcBef>
            </a:pPr>
            <a:r>
              <a:rPr lang="it-IT" sz="2400" b="1" dirty="0">
                <a:solidFill>
                  <a:schemeClr val="tx2"/>
                </a:solidFill>
                <a:latin typeface="Ubuntu" panose="020B0504030602030204" pitchFamily="34" charset="0"/>
              </a:rPr>
              <a:t>Overall </a:t>
            </a:r>
            <a:r>
              <a:rPr lang="it-IT" sz="2400" b="1" dirty="0" err="1">
                <a:solidFill>
                  <a:schemeClr val="tx2"/>
                </a:solidFill>
                <a:latin typeface="Ubuntu" panose="020B0504030602030204" pitchFamily="34" charset="0"/>
              </a:rPr>
              <a:t>prevalence</a:t>
            </a:r>
            <a:r>
              <a:rPr lang="it-IT" sz="2400" b="1" dirty="0">
                <a:solidFill>
                  <a:schemeClr val="tx2"/>
                </a:solidFill>
                <a:latin typeface="Ubuntu" panose="020B0504030602030204" pitchFamily="34" charset="0"/>
              </a:rPr>
              <a:t> in dogs: 29%</a:t>
            </a:r>
          </a:p>
        </p:txBody>
      </p:sp>
      <p:pic>
        <p:nvPicPr>
          <p:cNvPr id="12" name="Immagine 11">
            <a:extLst>
              <a:ext uri="{FF2B5EF4-FFF2-40B4-BE49-F238E27FC236}">
                <a16:creationId xmlns:a16="http://schemas.microsoft.com/office/drawing/2014/main" id="{5E23C560-0569-0B82-02CD-7E2A8B1AB75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33020"/>
            <a:ext cx="2628900" cy="1512751"/>
          </a:xfrm>
          <a:prstGeom prst="rect">
            <a:avLst/>
          </a:prstGeom>
        </p:spPr>
      </p:pic>
      <p:sp>
        <p:nvSpPr>
          <p:cNvPr id="4" name="CasellaDiTesto 3">
            <a:extLst>
              <a:ext uri="{FF2B5EF4-FFF2-40B4-BE49-F238E27FC236}">
                <a16:creationId xmlns:a16="http://schemas.microsoft.com/office/drawing/2014/main" id="{E95E6719-3107-3C93-EFBA-310A5162C205}"/>
              </a:ext>
            </a:extLst>
          </p:cNvPr>
          <p:cNvSpPr txBox="1"/>
          <p:nvPr/>
        </p:nvSpPr>
        <p:spPr>
          <a:xfrm>
            <a:off x="2628900" y="494782"/>
            <a:ext cx="4286250" cy="309645"/>
          </a:xfrm>
          <a:prstGeom prst="rect">
            <a:avLst/>
          </a:prstGeom>
          <a:noFill/>
        </p:spPr>
        <p:txBody>
          <a:bodyPr wrap="none" lIns="0" tIns="0" rIns="0" bIns="0" rtlCol="0">
            <a:noAutofit/>
          </a:bodyPr>
          <a:lstStyle/>
          <a:p>
            <a:pPr algn="l">
              <a:spcBef>
                <a:spcPts val="1200"/>
              </a:spcBef>
            </a:pPr>
            <a:r>
              <a:rPr lang="it-IT" sz="800" dirty="0">
                <a:solidFill>
                  <a:schemeClr val="tx2"/>
                </a:solidFill>
              </a:rPr>
              <a:t>Per gentile concessione del Dott. Luigi </a:t>
            </a:r>
            <a:r>
              <a:rPr lang="it-IT" sz="800" dirty="0" err="1">
                <a:solidFill>
                  <a:schemeClr val="tx2"/>
                </a:solidFill>
              </a:rPr>
              <a:t>Venco</a:t>
            </a:r>
            <a:endParaRPr lang="en-US" sz="800" dirty="0">
              <a:solidFill>
                <a:schemeClr val="tx2"/>
              </a:solidFill>
            </a:endParaRPr>
          </a:p>
        </p:txBody>
      </p:sp>
      <p:sp>
        <p:nvSpPr>
          <p:cNvPr id="7" name="CasellaDiTesto 6">
            <a:extLst>
              <a:ext uri="{FF2B5EF4-FFF2-40B4-BE49-F238E27FC236}">
                <a16:creationId xmlns:a16="http://schemas.microsoft.com/office/drawing/2014/main" id="{FA031F74-134A-9ADA-FD4F-A9492E46A29D}"/>
              </a:ext>
            </a:extLst>
          </p:cNvPr>
          <p:cNvSpPr txBox="1"/>
          <p:nvPr/>
        </p:nvSpPr>
        <p:spPr>
          <a:xfrm>
            <a:off x="12853850" y="0"/>
            <a:ext cx="1776549" cy="338554"/>
          </a:xfrm>
          <a:prstGeom prst="rect">
            <a:avLst/>
          </a:prstGeom>
          <a:noFill/>
        </p:spPr>
        <p:txBody>
          <a:bodyPr wrap="square">
            <a:spAutoFit/>
          </a:bodyPr>
          <a:lstStyle/>
          <a:p>
            <a:r>
              <a:rPr lang="en-US" sz="1600" b="0" i="0" dirty="0">
                <a:solidFill>
                  <a:srgbClr val="303030"/>
                </a:solidFill>
                <a:effectLst/>
                <a:latin typeface="Arial" panose="020B0604020202020204" pitchFamily="34" charset="0"/>
              </a:rPr>
              <a:t>PM-IT-23-0364</a:t>
            </a:r>
            <a:endParaRPr lang="en-US" sz="1600" dirty="0"/>
          </a:p>
        </p:txBody>
      </p:sp>
    </p:spTree>
    <p:extLst>
      <p:ext uri="{BB962C8B-B14F-4D97-AF65-F5344CB8AC3E}">
        <p14:creationId xmlns:p14="http://schemas.microsoft.com/office/powerpoint/2010/main" val="2998645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BC8B417B-6DCD-3CFC-5389-62524F99926E}"/>
              </a:ext>
            </a:extLst>
          </p:cNvPr>
          <p:cNvSpPr>
            <a:spLocks noGrp="1"/>
          </p:cNvSpPr>
          <p:nvPr>
            <p:ph type="title"/>
          </p:nvPr>
        </p:nvSpPr>
        <p:spPr>
          <a:xfrm>
            <a:off x="502918" y="731520"/>
            <a:ext cx="13624561" cy="716280"/>
          </a:xfrm>
        </p:spPr>
        <p:txBody>
          <a:bodyPr/>
          <a:lstStyle/>
          <a:p>
            <a:r>
              <a:rPr lang="it-IT" dirty="0">
                <a:latin typeface="Ubuntu" panose="020B0504030602030204" pitchFamily="34" charset="0"/>
              </a:rPr>
              <a:t>Al Sud non è un problema…</a:t>
            </a:r>
            <a:endParaRPr lang="en-US" dirty="0">
              <a:latin typeface="Ubuntu" panose="020B0504030602030204" pitchFamily="34" charset="0"/>
            </a:endParaRPr>
          </a:p>
        </p:txBody>
      </p:sp>
      <p:sp>
        <p:nvSpPr>
          <p:cNvPr id="5" name="Segnaposto numero diapositiva 4">
            <a:extLst>
              <a:ext uri="{FF2B5EF4-FFF2-40B4-BE49-F238E27FC236}">
                <a16:creationId xmlns:a16="http://schemas.microsoft.com/office/drawing/2014/main" id="{D4ED6B94-48B4-71DB-3344-BC800420116E}"/>
              </a:ext>
            </a:extLst>
          </p:cNvPr>
          <p:cNvSpPr>
            <a:spLocks noGrp="1"/>
          </p:cNvSpPr>
          <p:nvPr>
            <p:ph type="sldNum" sz="quarter" idx="12"/>
          </p:nvPr>
        </p:nvSpPr>
        <p:spPr/>
        <p:txBody>
          <a:bodyPr/>
          <a:lstStyle/>
          <a:p>
            <a:fld id="{4737D6AF-2FA5-476A-AF60-7A8CDF2E2DFB}" type="slidenum">
              <a:rPr lang="en-US" smtClean="0"/>
              <a:pPr/>
              <a:t>11</a:t>
            </a:fld>
            <a:endParaRPr lang="en-US"/>
          </a:p>
        </p:txBody>
      </p:sp>
      <p:pic>
        <p:nvPicPr>
          <p:cNvPr id="7" name="Immagine 6">
            <a:extLst>
              <a:ext uri="{FF2B5EF4-FFF2-40B4-BE49-F238E27FC236}">
                <a16:creationId xmlns:a16="http://schemas.microsoft.com/office/drawing/2014/main" id="{B12CA22D-A8F9-8C2C-D77C-ACC6E7EA8A1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3399" y="1874521"/>
            <a:ext cx="5638800" cy="2331720"/>
          </a:xfrm>
          <a:prstGeom prst="rect">
            <a:avLst/>
          </a:prstGeom>
          <a:ln>
            <a:noFill/>
          </a:ln>
          <a:effectLst>
            <a:outerShdw blurRad="292100" dist="139700" dir="2700000" algn="tl" rotWithShape="0">
              <a:srgbClr val="333333">
                <a:alpha val="65000"/>
              </a:srgbClr>
            </a:outerShdw>
          </a:effectLst>
        </p:spPr>
      </p:pic>
      <p:pic>
        <p:nvPicPr>
          <p:cNvPr id="9" name="Immagine 8">
            <a:extLst>
              <a:ext uri="{FF2B5EF4-FFF2-40B4-BE49-F238E27FC236}">
                <a16:creationId xmlns:a16="http://schemas.microsoft.com/office/drawing/2014/main" id="{9DDE82EB-083F-DBD1-6FD6-1A40FAE0612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35714" y="1889759"/>
            <a:ext cx="6319986" cy="3550920"/>
          </a:xfrm>
          <a:prstGeom prst="rect">
            <a:avLst/>
          </a:prstGeom>
          <a:ln>
            <a:noFill/>
          </a:ln>
          <a:effectLst>
            <a:outerShdw blurRad="292100" dist="139700" dir="2700000" algn="tl" rotWithShape="0">
              <a:srgbClr val="333333">
                <a:alpha val="65000"/>
              </a:srgbClr>
            </a:outerShdw>
          </a:effectLst>
        </p:spPr>
      </p:pic>
      <p:pic>
        <p:nvPicPr>
          <p:cNvPr id="11" name="Immagine 10">
            <a:extLst>
              <a:ext uri="{FF2B5EF4-FFF2-40B4-BE49-F238E27FC236}">
                <a16:creationId xmlns:a16="http://schemas.microsoft.com/office/drawing/2014/main" id="{3482A318-F389-DAE6-4319-59035A617F7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3399" y="4343400"/>
            <a:ext cx="2590800" cy="2819400"/>
          </a:xfrm>
          <a:prstGeom prst="rect">
            <a:avLst/>
          </a:prstGeom>
        </p:spPr>
      </p:pic>
      <p:sp>
        <p:nvSpPr>
          <p:cNvPr id="12" name="CasellaDiTesto 11">
            <a:extLst>
              <a:ext uri="{FF2B5EF4-FFF2-40B4-BE49-F238E27FC236}">
                <a16:creationId xmlns:a16="http://schemas.microsoft.com/office/drawing/2014/main" id="{4E391E71-BE83-3E3D-2F27-7A7F5CA73A16}"/>
              </a:ext>
            </a:extLst>
          </p:cNvPr>
          <p:cNvSpPr txBox="1"/>
          <p:nvPr/>
        </p:nvSpPr>
        <p:spPr>
          <a:xfrm>
            <a:off x="3352799" y="5440679"/>
            <a:ext cx="3741888" cy="914400"/>
          </a:xfrm>
          <a:prstGeom prst="rect">
            <a:avLst/>
          </a:prstGeom>
          <a:noFill/>
        </p:spPr>
        <p:txBody>
          <a:bodyPr wrap="none" lIns="0" tIns="0" rIns="0" bIns="0" rtlCol="0">
            <a:noAutofit/>
          </a:bodyPr>
          <a:lstStyle/>
          <a:p>
            <a:pPr algn="l">
              <a:spcBef>
                <a:spcPts val="1200"/>
              </a:spcBef>
            </a:pPr>
            <a:r>
              <a:rPr lang="it-IT" sz="2400" b="1" dirty="0">
                <a:solidFill>
                  <a:schemeClr val="tx2"/>
                </a:solidFill>
                <a:latin typeface="Ubuntu" panose="020B0504030602030204" pitchFamily="34" charset="0"/>
                <a:cs typeface="Calibri Light" panose="020F0302020204030204" pitchFamily="34" charset="0"/>
              </a:rPr>
              <a:t>Cani positivi in eco 33%</a:t>
            </a:r>
            <a:endParaRPr lang="en-US" sz="2400" b="1" dirty="0">
              <a:solidFill>
                <a:schemeClr val="tx2"/>
              </a:solidFill>
              <a:latin typeface="Ubuntu" panose="020B0504030602030204" pitchFamily="34" charset="0"/>
              <a:cs typeface="Calibri Light" panose="020F0302020204030204" pitchFamily="34" charset="0"/>
            </a:endParaRPr>
          </a:p>
        </p:txBody>
      </p:sp>
      <p:sp>
        <p:nvSpPr>
          <p:cNvPr id="15" name="CasellaDiTesto 14">
            <a:extLst>
              <a:ext uri="{FF2B5EF4-FFF2-40B4-BE49-F238E27FC236}">
                <a16:creationId xmlns:a16="http://schemas.microsoft.com/office/drawing/2014/main" id="{CFEC15C8-C7D0-63C1-F0B0-E88F4277CF82}"/>
              </a:ext>
            </a:extLst>
          </p:cNvPr>
          <p:cNvSpPr txBox="1"/>
          <p:nvPr/>
        </p:nvSpPr>
        <p:spPr>
          <a:xfrm>
            <a:off x="12649199" y="5661659"/>
            <a:ext cx="1206501" cy="914400"/>
          </a:xfrm>
          <a:prstGeom prst="rect">
            <a:avLst/>
          </a:prstGeom>
          <a:noFill/>
        </p:spPr>
        <p:txBody>
          <a:bodyPr wrap="none" lIns="0" tIns="0" rIns="0" bIns="0" rtlCol="0">
            <a:noAutofit/>
          </a:bodyPr>
          <a:lstStyle/>
          <a:p>
            <a:pPr algn="l">
              <a:spcBef>
                <a:spcPts val="1200"/>
              </a:spcBef>
            </a:pPr>
            <a:r>
              <a:rPr lang="it-IT" sz="2400" b="1" dirty="0">
                <a:solidFill>
                  <a:schemeClr val="tx2"/>
                </a:solidFill>
                <a:latin typeface="Calibri Light" panose="020F0302020204030204" pitchFamily="34" charset="0"/>
                <a:cs typeface="Calibri Light" panose="020F0302020204030204" pitchFamily="34" charset="0"/>
              </a:rPr>
              <a:t>2021</a:t>
            </a:r>
            <a:endParaRPr lang="en-US" sz="2400" b="1" dirty="0">
              <a:solidFill>
                <a:schemeClr val="tx2"/>
              </a:solidFill>
              <a:latin typeface="Calibri Light" panose="020F0302020204030204" pitchFamily="34" charset="0"/>
              <a:cs typeface="Calibri Light" panose="020F0302020204030204" pitchFamily="34" charset="0"/>
            </a:endParaRPr>
          </a:p>
        </p:txBody>
      </p:sp>
      <p:sp>
        <p:nvSpPr>
          <p:cNvPr id="2" name="CasellaDiTesto 1">
            <a:extLst>
              <a:ext uri="{FF2B5EF4-FFF2-40B4-BE49-F238E27FC236}">
                <a16:creationId xmlns:a16="http://schemas.microsoft.com/office/drawing/2014/main" id="{6D2D0E45-4055-F213-0A1C-523CB1BD036A}"/>
              </a:ext>
            </a:extLst>
          </p:cNvPr>
          <p:cNvSpPr txBox="1"/>
          <p:nvPr/>
        </p:nvSpPr>
        <p:spPr>
          <a:xfrm>
            <a:off x="533399" y="474864"/>
            <a:ext cx="4286250" cy="309645"/>
          </a:xfrm>
          <a:prstGeom prst="rect">
            <a:avLst/>
          </a:prstGeom>
          <a:noFill/>
        </p:spPr>
        <p:txBody>
          <a:bodyPr wrap="none" lIns="0" tIns="0" rIns="0" bIns="0" rtlCol="0">
            <a:noAutofit/>
          </a:bodyPr>
          <a:lstStyle/>
          <a:p>
            <a:pPr algn="l">
              <a:spcBef>
                <a:spcPts val="1200"/>
              </a:spcBef>
            </a:pPr>
            <a:r>
              <a:rPr lang="it-IT" sz="800" dirty="0">
                <a:solidFill>
                  <a:schemeClr val="tx2"/>
                </a:solidFill>
              </a:rPr>
              <a:t>Per gentile concessione del Dott. Luigi </a:t>
            </a:r>
            <a:r>
              <a:rPr lang="it-IT" sz="800" dirty="0" err="1">
                <a:solidFill>
                  <a:schemeClr val="tx2"/>
                </a:solidFill>
              </a:rPr>
              <a:t>Venco</a:t>
            </a:r>
            <a:endParaRPr lang="en-US" sz="800" dirty="0">
              <a:solidFill>
                <a:schemeClr val="tx2"/>
              </a:solidFill>
            </a:endParaRPr>
          </a:p>
        </p:txBody>
      </p:sp>
      <p:sp>
        <p:nvSpPr>
          <p:cNvPr id="6" name="CasellaDiTesto 5">
            <a:extLst>
              <a:ext uri="{FF2B5EF4-FFF2-40B4-BE49-F238E27FC236}">
                <a16:creationId xmlns:a16="http://schemas.microsoft.com/office/drawing/2014/main" id="{0F689049-A4DA-C727-10E9-FE69B4678AA6}"/>
              </a:ext>
            </a:extLst>
          </p:cNvPr>
          <p:cNvSpPr txBox="1"/>
          <p:nvPr/>
        </p:nvSpPr>
        <p:spPr>
          <a:xfrm>
            <a:off x="12853850" y="0"/>
            <a:ext cx="1776549" cy="338554"/>
          </a:xfrm>
          <a:prstGeom prst="rect">
            <a:avLst/>
          </a:prstGeom>
          <a:noFill/>
        </p:spPr>
        <p:txBody>
          <a:bodyPr wrap="square">
            <a:spAutoFit/>
          </a:bodyPr>
          <a:lstStyle/>
          <a:p>
            <a:r>
              <a:rPr lang="en-US" sz="1600" b="0" i="0" dirty="0">
                <a:solidFill>
                  <a:srgbClr val="303030"/>
                </a:solidFill>
                <a:effectLst/>
                <a:latin typeface="Arial" panose="020B0604020202020204" pitchFamily="34" charset="0"/>
              </a:rPr>
              <a:t>PM-IT-23-0364</a:t>
            </a:r>
            <a:endParaRPr lang="en-US" sz="1600" dirty="0"/>
          </a:p>
        </p:txBody>
      </p:sp>
    </p:spTree>
    <p:extLst>
      <p:ext uri="{BB962C8B-B14F-4D97-AF65-F5344CB8AC3E}">
        <p14:creationId xmlns:p14="http://schemas.microsoft.com/office/powerpoint/2010/main" val="541394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D482E189-C6EE-331A-2E43-CD1F6CB79706}"/>
              </a:ext>
            </a:extLst>
          </p:cNvPr>
          <p:cNvSpPr>
            <a:spLocks noGrp="1"/>
          </p:cNvSpPr>
          <p:nvPr>
            <p:ph idx="1"/>
          </p:nvPr>
        </p:nvSpPr>
        <p:spPr>
          <a:xfrm>
            <a:off x="7884782" y="2113015"/>
            <a:ext cx="6383939" cy="1414917"/>
          </a:xfrm>
        </p:spPr>
        <p:txBody>
          <a:bodyPr/>
          <a:lstStyle/>
          <a:p>
            <a:pPr marL="0" indent="0">
              <a:buNone/>
            </a:pPr>
            <a:r>
              <a:rPr lang="it-IT" sz="2000" dirty="0">
                <a:solidFill>
                  <a:schemeClr val="tx2"/>
                </a:solidFill>
                <a:latin typeface="Ubuntu" panose="020B0504030602030204" pitchFamily="34" charset="0"/>
                <a:cs typeface="Calibri Light" panose="020F0302020204030204" pitchFamily="34" charset="0"/>
              </a:rPr>
              <a:t>157 dogs and 46 </a:t>
            </a:r>
            <a:r>
              <a:rPr lang="it-IT" sz="2000" dirty="0" err="1">
                <a:solidFill>
                  <a:schemeClr val="tx2"/>
                </a:solidFill>
                <a:latin typeface="Ubuntu" panose="020B0504030602030204" pitchFamily="34" charset="0"/>
                <a:cs typeface="Calibri Light" panose="020F0302020204030204" pitchFamily="34" charset="0"/>
              </a:rPr>
              <a:t>cats</a:t>
            </a:r>
            <a:r>
              <a:rPr lang="it-IT" sz="2000" dirty="0">
                <a:solidFill>
                  <a:schemeClr val="tx2"/>
                </a:solidFill>
                <a:latin typeface="Ubuntu" panose="020B0504030602030204" pitchFamily="34" charset="0"/>
                <a:cs typeface="Calibri Light" panose="020F0302020204030204" pitchFamily="34" charset="0"/>
              </a:rPr>
              <a:t> </a:t>
            </a:r>
            <a:r>
              <a:rPr lang="it-IT" sz="2000" dirty="0" err="1">
                <a:solidFill>
                  <a:schemeClr val="tx2"/>
                </a:solidFill>
                <a:latin typeface="Ubuntu" panose="020B0504030602030204" pitchFamily="34" charset="0"/>
                <a:cs typeface="Calibri Light" panose="020F0302020204030204" pitchFamily="34" charset="0"/>
              </a:rPr>
              <a:t>were</a:t>
            </a:r>
            <a:r>
              <a:rPr lang="it-IT" sz="2000" dirty="0">
                <a:solidFill>
                  <a:schemeClr val="tx2"/>
                </a:solidFill>
                <a:latin typeface="Ubuntu" panose="020B0504030602030204" pitchFamily="34" charset="0"/>
                <a:cs typeface="Calibri Light" panose="020F0302020204030204" pitchFamily="34" charset="0"/>
              </a:rPr>
              <a:t> </a:t>
            </a:r>
            <a:r>
              <a:rPr lang="it-IT" sz="2000" dirty="0" err="1">
                <a:solidFill>
                  <a:schemeClr val="tx2"/>
                </a:solidFill>
                <a:latin typeface="Ubuntu" panose="020B0504030602030204" pitchFamily="34" charset="0"/>
                <a:cs typeface="Calibri Light" panose="020F0302020204030204" pitchFamily="34" charset="0"/>
              </a:rPr>
              <a:t>sampled</a:t>
            </a:r>
            <a:r>
              <a:rPr lang="it-IT" sz="2000" dirty="0">
                <a:solidFill>
                  <a:schemeClr val="tx2"/>
                </a:solidFill>
                <a:latin typeface="Ubuntu" panose="020B0504030602030204" pitchFamily="34" charset="0"/>
                <a:cs typeface="Calibri Light" panose="020F0302020204030204" pitchFamily="34" charset="0"/>
              </a:rPr>
              <a:t> in Linosa and Lampedusa </a:t>
            </a:r>
            <a:r>
              <a:rPr lang="it-IT" sz="2000" dirty="0" err="1">
                <a:solidFill>
                  <a:schemeClr val="tx2"/>
                </a:solidFill>
                <a:latin typeface="Ubuntu" panose="020B0504030602030204" pitchFamily="34" charset="0"/>
                <a:cs typeface="Calibri Light" panose="020F0302020204030204" pitchFamily="34" charset="0"/>
              </a:rPr>
              <a:t>Ilands</a:t>
            </a:r>
            <a:r>
              <a:rPr lang="it-IT" sz="2000" dirty="0">
                <a:solidFill>
                  <a:schemeClr val="tx2"/>
                </a:solidFill>
                <a:latin typeface="Ubuntu" panose="020B0504030602030204" pitchFamily="34" charset="0"/>
                <a:cs typeface="Calibri Light" panose="020F0302020204030204" pitchFamily="34" charset="0"/>
              </a:rPr>
              <a:t> for the </a:t>
            </a:r>
            <a:r>
              <a:rPr lang="it-IT" sz="2000" dirty="0" err="1">
                <a:solidFill>
                  <a:schemeClr val="tx2"/>
                </a:solidFill>
                <a:latin typeface="Ubuntu" panose="020B0504030602030204" pitchFamily="34" charset="0"/>
                <a:cs typeface="Calibri Light" panose="020F0302020204030204" pitchFamily="34" charset="0"/>
              </a:rPr>
              <a:t>detection</a:t>
            </a:r>
            <a:r>
              <a:rPr lang="it-IT" sz="2000" dirty="0">
                <a:solidFill>
                  <a:schemeClr val="tx2"/>
                </a:solidFill>
                <a:latin typeface="Ubuntu" panose="020B0504030602030204" pitchFamily="34" charset="0"/>
                <a:cs typeface="Calibri Light" panose="020F0302020204030204" pitchFamily="34" charset="0"/>
              </a:rPr>
              <a:t> of </a:t>
            </a:r>
            <a:r>
              <a:rPr lang="it-IT" sz="2000" i="1" dirty="0">
                <a:solidFill>
                  <a:schemeClr val="tx2"/>
                </a:solidFill>
                <a:latin typeface="Ubuntu" panose="020B0504030602030204" pitchFamily="34" charset="0"/>
                <a:cs typeface="Calibri Light" panose="020F0302020204030204" pitchFamily="34" charset="0"/>
              </a:rPr>
              <a:t>Dirofilaria </a:t>
            </a:r>
            <a:r>
              <a:rPr lang="it-IT" sz="2000" i="1" dirty="0" err="1">
                <a:solidFill>
                  <a:schemeClr val="tx2"/>
                </a:solidFill>
                <a:latin typeface="Ubuntu" panose="020B0504030602030204" pitchFamily="34" charset="0"/>
                <a:cs typeface="Calibri Light" panose="020F0302020204030204" pitchFamily="34" charset="0"/>
              </a:rPr>
              <a:t>immitis</a:t>
            </a:r>
            <a:r>
              <a:rPr lang="it-IT" sz="2000" dirty="0">
                <a:solidFill>
                  <a:schemeClr val="tx2"/>
                </a:solidFill>
                <a:latin typeface="Ubuntu" panose="020B0504030602030204" pitchFamily="34" charset="0"/>
                <a:cs typeface="Calibri Light" panose="020F0302020204030204" pitchFamily="34" charset="0"/>
              </a:rPr>
              <a:t> and Dirofilaria </a:t>
            </a:r>
            <a:r>
              <a:rPr lang="it-IT" sz="2000" dirty="0" err="1">
                <a:solidFill>
                  <a:schemeClr val="tx2"/>
                </a:solidFill>
                <a:latin typeface="Ubuntu" panose="020B0504030602030204" pitchFamily="34" charset="0"/>
                <a:cs typeface="Calibri Light" panose="020F0302020204030204" pitchFamily="34" charset="0"/>
              </a:rPr>
              <a:t>repens</a:t>
            </a:r>
            <a:r>
              <a:rPr lang="it-IT" sz="2000" dirty="0">
                <a:solidFill>
                  <a:schemeClr val="tx2"/>
                </a:solidFill>
                <a:latin typeface="Ubuntu" panose="020B0504030602030204" pitchFamily="34" charset="0"/>
                <a:cs typeface="Calibri Light" panose="020F0302020204030204" pitchFamily="34" charset="0"/>
              </a:rPr>
              <a:t> by </a:t>
            </a:r>
            <a:r>
              <a:rPr lang="it-IT" sz="2000" dirty="0" err="1">
                <a:solidFill>
                  <a:schemeClr val="tx2"/>
                </a:solidFill>
                <a:latin typeface="Ubuntu" panose="020B0504030602030204" pitchFamily="34" charset="0"/>
                <a:cs typeface="Calibri Light" panose="020F0302020204030204" pitchFamily="34" charset="0"/>
              </a:rPr>
              <a:t>modified</a:t>
            </a:r>
            <a:r>
              <a:rPr lang="it-IT" sz="2000" dirty="0">
                <a:solidFill>
                  <a:schemeClr val="tx2"/>
                </a:solidFill>
                <a:latin typeface="Ubuntu" panose="020B0504030602030204" pitchFamily="34" charset="0"/>
                <a:cs typeface="Calibri Light" panose="020F0302020204030204" pitchFamily="34" charset="0"/>
              </a:rPr>
              <a:t> </a:t>
            </a:r>
            <a:r>
              <a:rPr lang="it-IT" sz="2000" dirty="0" err="1">
                <a:solidFill>
                  <a:schemeClr val="tx2"/>
                </a:solidFill>
                <a:latin typeface="Ubuntu" panose="020B0504030602030204" pitchFamily="34" charset="0"/>
                <a:cs typeface="Calibri Light" panose="020F0302020204030204" pitchFamily="34" charset="0"/>
              </a:rPr>
              <a:t>Knott’s</a:t>
            </a:r>
            <a:r>
              <a:rPr lang="it-IT" sz="2000" dirty="0">
                <a:solidFill>
                  <a:schemeClr val="tx2"/>
                </a:solidFill>
                <a:latin typeface="Ubuntu" panose="020B0504030602030204" pitchFamily="34" charset="0"/>
                <a:cs typeface="Calibri Light" panose="020F0302020204030204" pitchFamily="34" charset="0"/>
              </a:rPr>
              <a:t>, </a:t>
            </a:r>
            <a:r>
              <a:rPr lang="it-IT" sz="2000" dirty="0" err="1">
                <a:solidFill>
                  <a:schemeClr val="tx2"/>
                </a:solidFill>
                <a:latin typeface="Ubuntu" panose="020B0504030602030204" pitchFamily="34" charset="0"/>
                <a:cs typeface="Calibri Light" panose="020F0302020204030204" pitchFamily="34" charset="0"/>
              </a:rPr>
              <a:t>rapid</a:t>
            </a:r>
            <a:r>
              <a:rPr lang="it-IT" sz="2000" dirty="0">
                <a:solidFill>
                  <a:schemeClr val="tx2"/>
                </a:solidFill>
                <a:latin typeface="Ubuntu" panose="020B0504030602030204" pitchFamily="34" charset="0"/>
                <a:cs typeface="Calibri Light" panose="020F0302020204030204" pitchFamily="34" charset="0"/>
              </a:rPr>
              <a:t> </a:t>
            </a:r>
            <a:r>
              <a:rPr lang="it-IT" sz="2000" dirty="0" err="1">
                <a:solidFill>
                  <a:schemeClr val="tx2"/>
                </a:solidFill>
                <a:latin typeface="Ubuntu" panose="020B0504030602030204" pitchFamily="34" charset="0"/>
                <a:cs typeface="Calibri Light" panose="020F0302020204030204" pitchFamily="34" charset="0"/>
              </a:rPr>
              <a:t>antigen</a:t>
            </a:r>
            <a:r>
              <a:rPr lang="it-IT" sz="2000" dirty="0">
                <a:solidFill>
                  <a:schemeClr val="tx2"/>
                </a:solidFill>
                <a:latin typeface="Ubuntu" panose="020B0504030602030204" pitchFamily="34" charset="0"/>
                <a:cs typeface="Calibri Light" panose="020F0302020204030204" pitchFamily="34" charset="0"/>
              </a:rPr>
              <a:t> </a:t>
            </a:r>
            <a:r>
              <a:rPr lang="it-IT" sz="2000" dirty="0" err="1">
                <a:solidFill>
                  <a:schemeClr val="tx2"/>
                </a:solidFill>
                <a:latin typeface="Ubuntu" panose="020B0504030602030204" pitchFamily="34" charset="0"/>
                <a:cs typeface="Calibri Light" panose="020F0302020204030204" pitchFamily="34" charset="0"/>
              </a:rPr>
              <a:t>tests</a:t>
            </a:r>
            <a:r>
              <a:rPr lang="it-IT" sz="2000" dirty="0">
                <a:solidFill>
                  <a:schemeClr val="tx2"/>
                </a:solidFill>
                <a:latin typeface="Ubuntu" panose="020B0504030602030204" pitchFamily="34" charset="0"/>
                <a:cs typeface="Calibri Light" panose="020F0302020204030204" pitchFamily="34" charset="0"/>
              </a:rPr>
              <a:t>.</a:t>
            </a:r>
            <a:endParaRPr lang="en-US" sz="2000" dirty="0">
              <a:solidFill>
                <a:schemeClr val="tx2"/>
              </a:solidFill>
              <a:latin typeface="Ubuntu" panose="020B0504030602030204" pitchFamily="34" charset="0"/>
              <a:cs typeface="Calibri Light" panose="020F0302020204030204" pitchFamily="34" charset="0"/>
            </a:endParaRPr>
          </a:p>
        </p:txBody>
      </p:sp>
      <p:sp>
        <p:nvSpPr>
          <p:cNvPr id="14" name="Titolo 13">
            <a:extLst>
              <a:ext uri="{FF2B5EF4-FFF2-40B4-BE49-F238E27FC236}">
                <a16:creationId xmlns:a16="http://schemas.microsoft.com/office/drawing/2014/main" id="{496026D0-20A9-A68D-C6C8-4455ABFC198B}"/>
              </a:ext>
            </a:extLst>
          </p:cNvPr>
          <p:cNvSpPr>
            <a:spLocks noGrp="1"/>
          </p:cNvSpPr>
          <p:nvPr>
            <p:ph type="title"/>
          </p:nvPr>
        </p:nvSpPr>
        <p:spPr/>
        <p:txBody>
          <a:bodyPr/>
          <a:lstStyle/>
          <a:p>
            <a:r>
              <a:rPr lang="it-IT" dirty="0"/>
              <a:t>Focolaio iper-endemico Isole Pelagie e rischio </a:t>
            </a:r>
            <a:r>
              <a:rPr lang="it-IT" dirty="0" err="1"/>
              <a:t>zoonotico</a:t>
            </a:r>
            <a:endParaRPr lang="en-US" dirty="0"/>
          </a:p>
        </p:txBody>
      </p:sp>
      <p:sp>
        <p:nvSpPr>
          <p:cNvPr id="5" name="Segnaposto numero diapositiva 4">
            <a:extLst>
              <a:ext uri="{FF2B5EF4-FFF2-40B4-BE49-F238E27FC236}">
                <a16:creationId xmlns:a16="http://schemas.microsoft.com/office/drawing/2014/main" id="{C7C354AF-F83C-B7BD-CF6C-666C3C0D3644}"/>
              </a:ext>
            </a:extLst>
          </p:cNvPr>
          <p:cNvSpPr>
            <a:spLocks noGrp="1"/>
          </p:cNvSpPr>
          <p:nvPr>
            <p:ph type="sldNum" sz="quarter" idx="12"/>
          </p:nvPr>
        </p:nvSpPr>
        <p:spPr/>
        <p:txBody>
          <a:bodyPr/>
          <a:lstStyle/>
          <a:p>
            <a:fld id="{4737D6AF-2FA5-476A-AF60-7A8CDF2E2DFB}" type="slidenum">
              <a:rPr lang="en-US" smtClean="0"/>
              <a:pPr/>
              <a:t>12</a:t>
            </a:fld>
            <a:endParaRPr lang="en-US"/>
          </a:p>
        </p:txBody>
      </p:sp>
      <p:sp>
        <p:nvSpPr>
          <p:cNvPr id="10" name="Segnaposto contenuto 1">
            <a:extLst>
              <a:ext uri="{FF2B5EF4-FFF2-40B4-BE49-F238E27FC236}">
                <a16:creationId xmlns:a16="http://schemas.microsoft.com/office/drawing/2014/main" id="{83ADA169-D474-6292-12D8-A1583B744507}"/>
              </a:ext>
            </a:extLst>
          </p:cNvPr>
          <p:cNvSpPr txBox="1">
            <a:spLocks/>
          </p:cNvSpPr>
          <p:nvPr/>
        </p:nvSpPr>
        <p:spPr>
          <a:xfrm>
            <a:off x="7927489" y="3554815"/>
            <a:ext cx="6383939" cy="1016000"/>
          </a:xfrm>
          <a:prstGeom prst="rect">
            <a:avLst/>
          </a:prstGeom>
        </p:spPr>
        <p:txBody>
          <a:bodyPr vert="horz" lIns="0" tIns="0" rIns="0" bIns="0" rtlCol="0">
            <a:noAutofit/>
          </a:bodyPr>
          <a:lstStyle>
            <a:lvl1pPr marL="274320" indent="-274320" algn="l" defTabSz="1097280" rtl="0" eaLnBrk="1" latinLnBrk="0" hangingPunct="1">
              <a:lnSpc>
                <a:spcPct val="100000"/>
              </a:lnSpc>
              <a:spcBef>
                <a:spcPts val="1440"/>
              </a:spcBef>
              <a:buFont typeface="Arial" panose="020B0604020202020204" pitchFamily="34" charset="0"/>
              <a:buChar char="•"/>
              <a:defRPr sz="1920" kern="1200">
                <a:solidFill>
                  <a:schemeClr val="tx1"/>
                </a:solidFill>
                <a:latin typeface="Calibri" panose="020F0502020204030204" pitchFamily="34" charset="0"/>
                <a:ea typeface="+mn-ea"/>
                <a:cs typeface="+mn-cs"/>
              </a:defRPr>
            </a:lvl1pPr>
            <a:lvl2pPr marL="548640" indent="-268606" algn="l" defTabSz="1097280" rtl="0" eaLnBrk="1" latinLnBrk="0" hangingPunct="1">
              <a:lnSpc>
                <a:spcPct val="100000"/>
              </a:lnSpc>
              <a:spcBef>
                <a:spcPts val="720"/>
              </a:spcBef>
              <a:buFont typeface="Calibri" panose="020F0502020204030204" pitchFamily="34" charset="0"/>
              <a:buChar char="−"/>
              <a:defRPr sz="1680" kern="1200">
                <a:solidFill>
                  <a:schemeClr val="tx1"/>
                </a:solidFill>
                <a:latin typeface="Calibri" panose="020F0502020204030204" pitchFamily="34" charset="0"/>
                <a:ea typeface="+mn-ea"/>
                <a:cs typeface="+mn-cs"/>
              </a:defRPr>
            </a:lvl2pPr>
            <a:lvl3pPr marL="828676" indent="-280036" algn="l" defTabSz="1097280" rtl="0" eaLnBrk="1" latinLnBrk="0" hangingPunct="1">
              <a:lnSpc>
                <a:spcPct val="100000"/>
              </a:lnSpc>
              <a:spcBef>
                <a:spcPts val="0"/>
              </a:spcBef>
              <a:buFont typeface="Calibri" panose="020F0502020204030204" pitchFamily="34" charset="0"/>
              <a:buChar char="−"/>
              <a:defRPr sz="1680" kern="1200">
                <a:solidFill>
                  <a:schemeClr val="tx1"/>
                </a:solidFill>
                <a:latin typeface="Calibri" panose="020F0502020204030204" pitchFamily="34" charset="0"/>
                <a:ea typeface="+mn-ea"/>
                <a:cs typeface="+mn-cs"/>
              </a:defRPr>
            </a:lvl3pPr>
            <a:lvl4pPr marL="1097280" indent="-268606" algn="l" defTabSz="1097280" rtl="0" eaLnBrk="1" latinLnBrk="0" hangingPunct="1">
              <a:lnSpc>
                <a:spcPct val="100000"/>
              </a:lnSpc>
              <a:spcBef>
                <a:spcPts val="0"/>
              </a:spcBef>
              <a:buFont typeface="Calibri" panose="020F0502020204030204" pitchFamily="34" charset="0"/>
              <a:buChar char="−"/>
              <a:defRPr sz="1680" kern="1200">
                <a:solidFill>
                  <a:schemeClr val="tx1"/>
                </a:solidFill>
                <a:latin typeface="Calibri" panose="020F0502020204030204" pitchFamily="34" charset="0"/>
                <a:ea typeface="+mn-ea"/>
                <a:cs typeface="+mn-cs"/>
              </a:defRPr>
            </a:lvl4pPr>
            <a:lvl5pPr marL="1377316" indent="-280036" algn="l" defTabSz="1097280" rtl="0" eaLnBrk="1" latinLnBrk="0" hangingPunct="1">
              <a:lnSpc>
                <a:spcPct val="100000"/>
              </a:lnSpc>
              <a:spcBef>
                <a:spcPts val="0"/>
              </a:spcBef>
              <a:buFont typeface="Calibri" panose="020F0502020204030204" pitchFamily="34" charset="0"/>
              <a:buChar char="−"/>
              <a:defRPr sz="1680" kern="1200">
                <a:solidFill>
                  <a:schemeClr val="tx1"/>
                </a:solidFill>
                <a:latin typeface="Calibri" panose="020F0502020204030204" pitchFamily="34" charset="0"/>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Font typeface="Arial" panose="020B0604020202020204" pitchFamily="34" charset="0"/>
              <a:buNone/>
            </a:pPr>
            <a:r>
              <a:rPr lang="it-IT" sz="2400" b="1" dirty="0">
                <a:solidFill>
                  <a:schemeClr val="tx2"/>
                </a:solidFill>
                <a:latin typeface="Ubuntu" panose="020B0504030602030204" pitchFamily="34" charset="0"/>
                <a:cs typeface="Calibri Light" panose="020F0302020204030204" pitchFamily="34" charset="0"/>
              </a:rPr>
              <a:t>Prevalenza </a:t>
            </a:r>
            <a:r>
              <a:rPr lang="it-IT" sz="2400" b="1" i="1" dirty="0" err="1">
                <a:solidFill>
                  <a:schemeClr val="tx2"/>
                </a:solidFill>
                <a:latin typeface="Ubuntu" panose="020B0504030602030204" pitchFamily="34" charset="0"/>
                <a:cs typeface="Calibri Light" panose="020F0302020204030204" pitchFamily="34" charset="0"/>
              </a:rPr>
              <a:t>D.immitis</a:t>
            </a:r>
            <a:r>
              <a:rPr lang="it-IT" sz="2400" b="1" i="1" dirty="0">
                <a:solidFill>
                  <a:schemeClr val="tx2"/>
                </a:solidFill>
                <a:latin typeface="Ubuntu" panose="020B0504030602030204" pitchFamily="34" charset="0"/>
                <a:cs typeface="Calibri Light" panose="020F0302020204030204" pitchFamily="34" charset="0"/>
              </a:rPr>
              <a:t> nel cane </a:t>
            </a:r>
            <a:r>
              <a:rPr lang="it-IT" sz="2400" b="1" dirty="0">
                <a:solidFill>
                  <a:schemeClr val="tx2"/>
                </a:solidFill>
                <a:latin typeface="Ubuntu" panose="020B0504030602030204" pitchFamily="34" charset="0"/>
                <a:cs typeface="Calibri Light" panose="020F0302020204030204" pitchFamily="34" charset="0"/>
              </a:rPr>
              <a:t>: 58,9%</a:t>
            </a:r>
          </a:p>
        </p:txBody>
      </p:sp>
      <p:sp>
        <p:nvSpPr>
          <p:cNvPr id="3" name="CasellaDiTesto 2">
            <a:extLst>
              <a:ext uri="{FF2B5EF4-FFF2-40B4-BE49-F238E27FC236}">
                <a16:creationId xmlns:a16="http://schemas.microsoft.com/office/drawing/2014/main" id="{F617616F-7E2B-598F-B1E2-BA917F0BB8B2}"/>
              </a:ext>
            </a:extLst>
          </p:cNvPr>
          <p:cNvSpPr txBox="1"/>
          <p:nvPr/>
        </p:nvSpPr>
        <p:spPr>
          <a:xfrm>
            <a:off x="12125597" y="8057382"/>
            <a:ext cx="4286250" cy="309645"/>
          </a:xfrm>
          <a:prstGeom prst="rect">
            <a:avLst/>
          </a:prstGeom>
          <a:noFill/>
        </p:spPr>
        <p:txBody>
          <a:bodyPr wrap="none" lIns="0" tIns="0" rIns="0" bIns="0" rtlCol="0">
            <a:noAutofit/>
          </a:bodyPr>
          <a:lstStyle/>
          <a:p>
            <a:pPr algn="l">
              <a:spcBef>
                <a:spcPts val="1200"/>
              </a:spcBef>
            </a:pPr>
            <a:r>
              <a:rPr lang="it-IT" sz="800" dirty="0">
                <a:solidFill>
                  <a:schemeClr val="tx2"/>
                </a:solidFill>
              </a:rPr>
              <a:t>Per gentile concessione del Dott. Luigi </a:t>
            </a:r>
            <a:r>
              <a:rPr lang="it-IT" sz="800" dirty="0" err="1">
                <a:solidFill>
                  <a:schemeClr val="tx2"/>
                </a:solidFill>
              </a:rPr>
              <a:t>Venco</a:t>
            </a:r>
            <a:endParaRPr lang="en-US" sz="800" dirty="0">
              <a:solidFill>
                <a:schemeClr val="tx2"/>
              </a:solidFill>
            </a:endParaRPr>
          </a:p>
        </p:txBody>
      </p:sp>
      <p:sp>
        <p:nvSpPr>
          <p:cNvPr id="6" name="CasellaDiTesto 5">
            <a:extLst>
              <a:ext uri="{FF2B5EF4-FFF2-40B4-BE49-F238E27FC236}">
                <a16:creationId xmlns:a16="http://schemas.microsoft.com/office/drawing/2014/main" id="{7A5A441C-1690-66CF-8C42-5C0F9D39135B}"/>
              </a:ext>
            </a:extLst>
          </p:cNvPr>
          <p:cNvSpPr txBox="1"/>
          <p:nvPr/>
        </p:nvSpPr>
        <p:spPr>
          <a:xfrm>
            <a:off x="12853850" y="0"/>
            <a:ext cx="1776549" cy="338554"/>
          </a:xfrm>
          <a:prstGeom prst="rect">
            <a:avLst/>
          </a:prstGeom>
          <a:noFill/>
        </p:spPr>
        <p:txBody>
          <a:bodyPr wrap="square">
            <a:spAutoFit/>
          </a:bodyPr>
          <a:lstStyle/>
          <a:p>
            <a:r>
              <a:rPr lang="en-US" sz="1600" b="0" i="0" dirty="0">
                <a:solidFill>
                  <a:srgbClr val="303030"/>
                </a:solidFill>
                <a:effectLst/>
                <a:latin typeface="Arial" panose="020B0604020202020204" pitchFamily="34" charset="0"/>
              </a:rPr>
              <a:t>PM-IT-23-0364</a:t>
            </a:r>
            <a:endParaRPr lang="en-US" sz="1600" dirty="0"/>
          </a:p>
        </p:txBody>
      </p:sp>
      <p:pic>
        <p:nvPicPr>
          <p:cNvPr id="9" name="Immagine 8">
            <a:extLst>
              <a:ext uri="{FF2B5EF4-FFF2-40B4-BE49-F238E27FC236}">
                <a16:creationId xmlns:a16="http://schemas.microsoft.com/office/drawing/2014/main" id="{0A64D942-6ED9-39AA-A3F1-A2179D2AC644}"/>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18972" y="4383205"/>
            <a:ext cx="5355512" cy="3586280"/>
          </a:xfrm>
          <a:prstGeom prst="rect">
            <a:avLst/>
          </a:prstGeom>
          <a:ln>
            <a:noFill/>
          </a:ln>
          <a:effectLst>
            <a:outerShdw blurRad="292100" dist="139700" dir="2700000" algn="tl" rotWithShape="0">
              <a:srgbClr val="333333">
                <a:alpha val="65000"/>
              </a:srgbClr>
            </a:outerShdw>
          </a:effectLst>
        </p:spPr>
      </p:pic>
      <p:sp>
        <p:nvSpPr>
          <p:cNvPr id="12" name="CasellaDiTesto 11">
            <a:extLst>
              <a:ext uri="{FF2B5EF4-FFF2-40B4-BE49-F238E27FC236}">
                <a16:creationId xmlns:a16="http://schemas.microsoft.com/office/drawing/2014/main" id="{D8B5470C-09CB-D97C-0098-39567C538704}"/>
              </a:ext>
            </a:extLst>
          </p:cNvPr>
          <p:cNvSpPr txBox="1"/>
          <p:nvPr/>
        </p:nvSpPr>
        <p:spPr>
          <a:xfrm>
            <a:off x="5813680" y="6117067"/>
            <a:ext cx="8203474" cy="523220"/>
          </a:xfrm>
          <a:prstGeom prst="rect">
            <a:avLst/>
          </a:prstGeom>
          <a:noFill/>
        </p:spPr>
        <p:txBody>
          <a:bodyPr wrap="square">
            <a:spAutoFit/>
          </a:bodyPr>
          <a:lstStyle/>
          <a:p>
            <a:pPr marL="0" indent="0">
              <a:buFont typeface="Arial" panose="020B0604020202020204" pitchFamily="34" charset="0"/>
              <a:buNone/>
            </a:pPr>
            <a:r>
              <a:rPr lang="it-IT" sz="2800" b="1" dirty="0">
                <a:solidFill>
                  <a:schemeClr val="tx2"/>
                </a:solidFill>
                <a:latin typeface="Ubuntu" panose="020B0504030602030204" pitchFamily="34" charset="0"/>
                <a:cs typeface="Calibri Light" panose="020F0302020204030204" pitchFamily="34" charset="0"/>
              </a:rPr>
              <a:t>Sieroprevalenza di </a:t>
            </a:r>
            <a:r>
              <a:rPr lang="it-IT" sz="2800" b="1" dirty="0" err="1">
                <a:solidFill>
                  <a:schemeClr val="tx2"/>
                </a:solidFill>
                <a:latin typeface="Ubuntu" panose="020B0504030602030204" pitchFamily="34" charset="0"/>
                <a:cs typeface="Calibri Light" panose="020F0302020204030204" pitchFamily="34" charset="0"/>
              </a:rPr>
              <a:t>D.immitis</a:t>
            </a:r>
            <a:r>
              <a:rPr lang="it-IT" sz="2800" b="1" dirty="0">
                <a:solidFill>
                  <a:schemeClr val="tx2"/>
                </a:solidFill>
                <a:latin typeface="Ubuntu" panose="020B0504030602030204" pitchFamily="34" charset="0"/>
                <a:cs typeface="Calibri Light" panose="020F0302020204030204" pitchFamily="34" charset="0"/>
              </a:rPr>
              <a:t> nell’uomo: 7,9%</a:t>
            </a:r>
            <a:endParaRPr lang="en-US" sz="2800" b="1" dirty="0">
              <a:solidFill>
                <a:schemeClr val="tx2"/>
              </a:solidFill>
              <a:latin typeface="Ubuntu" panose="020B0504030602030204" pitchFamily="34" charset="0"/>
              <a:cs typeface="Calibri Light" panose="020F0302020204030204" pitchFamily="34" charset="0"/>
            </a:endParaRPr>
          </a:p>
        </p:txBody>
      </p:sp>
      <p:pic>
        <p:nvPicPr>
          <p:cNvPr id="13" name="Immagine 12">
            <a:extLst>
              <a:ext uri="{FF2B5EF4-FFF2-40B4-BE49-F238E27FC236}">
                <a16:creationId xmlns:a16="http://schemas.microsoft.com/office/drawing/2014/main" id="{6CFD6A43-39A4-3D24-17A7-4CA33D1489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972" y="1460947"/>
            <a:ext cx="7076920" cy="28816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48787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a:extLst>
              <a:ext uri="{FF2B5EF4-FFF2-40B4-BE49-F238E27FC236}">
                <a16:creationId xmlns:a16="http://schemas.microsoft.com/office/drawing/2014/main" id="{BEE04A42-F60B-4675-7503-F429B59270D8}"/>
              </a:ext>
            </a:extLst>
          </p:cNvPr>
          <p:cNvSpPr/>
          <p:nvPr/>
        </p:nvSpPr>
        <p:spPr>
          <a:xfrm>
            <a:off x="-17621" y="5754461"/>
            <a:ext cx="14665642" cy="1211333"/>
          </a:xfrm>
          <a:prstGeom prst="rect">
            <a:avLst/>
          </a:prstGeom>
          <a:solidFill>
            <a:srgbClr val="CCDD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0" name="Rettangolo 9">
            <a:extLst>
              <a:ext uri="{FF2B5EF4-FFF2-40B4-BE49-F238E27FC236}">
                <a16:creationId xmlns:a16="http://schemas.microsoft.com/office/drawing/2014/main" id="{83DCE5C1-B4DE-7819-45B2-B26194690218}"/>
              </a:ext>
            </a:extLst>
          </p:cNvPr>
          <p:cNvSpPr/>
          <p:nvPr/>
        </p:nvSpPr>
        <p:spPr>
          <a:xfrm>
            <a:off x="-17622" y="4284602"/>
            <a:ext cx="14665642" cy="1095059"/>
          </a:xfrm>
          <a:prstGeom prst="rect">
            <a:avLst/>
          </a:prstGeom>
          <a:solidFill>
            <a:srgbClr val="CCDD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Rettangolo 8">
            <a:extLst>
              <a:ext uri="{FF2B5EF4-FFF2-40B4-BE49-F238E27FC236}">
                <a16:creationId xmlns:a16="http://schemas.microsoft.com/office/drawing/2014/main" id="{D110BFF5-D603-4F91-950D-0EA98FED6A23}"/>
              </a:ext>
            </a:extLst>
          </p:cNvPr>
          <p:cNvSpPr/>
          <p:nvPr/>
        </p:nvSpPr>
        <p:spPr>
          <a:xfrm>
            <a:off x="-17621" y="3093134"/>
            <a:ext cx="14665642" cy="707886"/>
          </a:xfrm>
          <a:prstGeom prst="rect">
            <a:avLst/>
          </a:prstGeom>
          <a:solidFill>
            <a:srgbClr val="CCDD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Segnaposto contenuto 1">
            <a:extLst>
              <a:ext uri="{FF2B5EF4-FFF2-40B4-BE49-F238E27FC236}">
                <a16:creationId xmlns:a16="http://schemas.microsoft.com/office/drawing/2014/main" id="{9CE66D0E-BA89-19BB-7F70-17695C2960AF}"/>
              </a:ext>
            </a:extLst>
          </p:cNvPr>
          <p:cNvSpPr>
            <a:spLocks noGrp="1"/>
          </p:cNvSpPr>
          <p:nvPr>
            <p:ph sz="half" idx="1"/>
          </p:nvPr>
        </p:nvSpPr>
        <p:spPr>
          <a:xfrm>
            <a:off x="467678" y="3093134"/>
            <a:ext cx="10228580" cy="5136465"/>
          </a:xfrm>
        </p:spPr>
        <p:txBody>
          <a:bodyPr/>
          <a:lstStyle/>
          <a:p>
            <a:pPr marL="0" lvl="0" indent="0">
              <a:buNone/>
              <a:defRPr/>
            </a:pPr>
            <a:r>
              <a:rPr lang="it-IT" sz="2000" b="0" i="0" u="none" strike="noStrike" baseline="0" dirty="0">
                <a:solidFill>
                  <a:schemeClr val="tx2"/>
                </a:solidFill>
                <a:latin typeface="Ubuntu" panose="020B0504030602030204" pitchFamily="34" charset="0"/>
                <a:cs typeface="Calibri Light" panose="020F0302020204030204" pitchFamily="34" charset="0"/>
              </a:rPr>
              <a:t>Visto lo scenario epidemiologico, </a:t>
            </a:r>
            <a:r>
              <a:rPr lang="it-IT" sz="2000" b="1" i="0" u="none" strike="noStrike" baseline="0" dirty="0">
                <a:solidFill>
                  <a:srgbClr val="FF0000"/>
                </a:solidFill>
                <a:latin typeface="Ubuntu" panose="020B0504030602030204" pitchFamily="34" charset="0"/>
                <a:cs typeface="Calibri Light" panose="020F0302020204030204" pitchFamily="34" charset="0"/>
              </a:rPr>
              <a:t>le misure preventive che tengono sotto controllo la malattia al Nord devono essere attivate in tutta Italia</a:t>
            </a:r>
            <a:r>
              <a:rPr lang="it-IT" sz="2000" b="0" i="0" u="none" strike="noStrike" baseline="0" dirty="0">
                <a:solidFill>
                  <a:srgbClr val="FF0000"/>
                </a:solidFill>
                <a:latin typeface="Ubuntu" panose="020B0504030602030204" pitchFamily="34" charset="0"/>
                <a:cs typeface="Calibri Light" panose="020F0302020204030204" pitchFamily="34" charset="0"/>
              </a:rPr>
              <a:t>.</a:t>
            </a:r>
            <a:r>
              <a:rPr lang="it-IT" sz="2000" dirty="0">
                <a:solidFill>
                  <a:srgbClr val="000000"/>
                </a:solidFill>
                <a:latin typeface="Ubuntu" panose="020B0504030602030204" pitchFamily="34" charset="0"/>
                <a:cs typeface="Calibri Light" panose="020F0302020204030204" pitchFamily="34" charset="0"/>
              </a:rPr>
              <a:t> </a:t>
            </a:r>
          </a:p>
          <a:p>
            <a:pPr marL="0" lvl="0" indent="0">
              <a:buNone/>
              <a:defRPr/>
            </a:pPr>
            <a:endParaRPr lang="it-IT" sz="2000" dirty="0">
              <a:solidFill>
                <a:srgbClr val="000000"/>
              </a:solidFill>
              <a:latin typeface="Ubuntu" panose="020B0504030602030204" pitchFamily="34" charset="0"/>
              <a:cs typeface="Calibri Light" panose="020F0302020204030204" pitchFamily="34" charset="0"/>
            </a:endParaRPr>
          </a:p>
          <a:p>
            <a:pPr marL="0" lvl="0" indent="0">
              <a:buNone/>
              <a:defRPr/>
            </a:pPr>
            <a:r>
              <a:rPr lang="it-IT" sz="2000" dirty="0">
                <a:solidFill>
                  <a:srgbClr val="000000"/>
                </a:solidFill>
                <a:latin typeface="Ubuntu" panose="020B0504030602030204" pitchFamily="34" charset="0"/>
                <a:cs typeface="Calibri Light" panose="020F0302020204030204" pitchFamily="34" charset="0"/>
              </a:rPr>
              <a:t>Secondo</a:t>
            </a:r>
            <a:r>
              <a:rPr lang="it-IT" sz="2000" b="1" dirty="0">
                <a:solidFill>
                  <a:srgbClr val="000000"/>
                </a:solidFill>
                <a:latin typeface="Ubuntu" panose="020B0504030602030204" pitchFamily="34" charset="0"/>
                <a:cs typeface="Calibri Light" panose="020F0302020204030204" pitchFamily="34" charset="0"/>
              </a:rPr>
              <a:t> la </a:t>
            </a:r>
            <a:r>
              <a:rPr lang="it-IT" sz="2000" b="1" dirty="0" err="1">
                <a:solidFill>
                  <a:srgbClr val="000000"/>
                </a:solidFill>
                <a:latin typeface="Ubuntu" panose="020B0504030602030204" pitchFamily="34" charset="0"/>
                <a:cs typeface="Calibri Light" panose="020F0302020204030204" pitchFamily="34" charset="0"/>
              </a:rPr>
              <a:t>European</a:t>
            </a:r>
            <a:r>
              <a:rPr lang="it-IT" sz="2000" b="1" dirty="0">
                <a:solidFill>
                  <a:srgbClr val="000000"/>
                </a:solidFill>
                <a:latin typeface="Ubuntu" panose="020B0504030602030204" pitchFamily="34" charset="0"/>
                <a:cs typeface="Calibri Light" panose="020F0302020204030204" pitchFamily="34" charset="0"/>
              </a:rPr>
              <a:t> Society of </a:t>
            </a:r>
            <a:r>
              <a:rPr lang="it-IT" sz="2000" b="1" dirty="0" err="1">
                <a:solidFill>
                  <a:srgbClr val="000000"/>
                </a:solidFill>
                <a:latin typeface="Ubuntu" panose="020B0504030602030204" pitchFamily="34" charset="0"/>
                <a:cs typeface="Calibri Light" panose="020F0302020204030204" pitchFamily="34" charset="0"/>
              </a:rPr>
              <a:t>Dirofilariosis</a:t>
            </a:r>
            <a:r>
              <a:rPr lang="it-IT" sz="2000" b="1" dirty="0">
                <a:solidFill>
                  <a:srgbClr val="000000"/>
                </a:solidFill>
                <a:latin typeface="Ubuntu" panose="020B0504030602030204" pitchFamily="34" charset="0"/>
                <a:cs typeface="Calibri Light" panose="020F0302020204030204" pitchFamily="34" charset="0"/>
              </a:rPr>
              <a:t> and </a:t>
            </a:r>
            <a:r>
              <a:rPr lang="it-IT" sz="2000" b="1" dirty="0" err="1">
                <a:solidFill>
                  <a:srgbClr val="000000"/>
                </a:solidFill>
                <a:latin typeface="Ubuntu" panose="020B0504030602030204" pitchFamily="34" charset="0"/>
                <a:cs typeface="Calibri Light" panose="020F0302020204030204" pitchFamily="34" charset="0"/>
              </a:rPr>
              <a:t>Angiostrongylosis</a:t>
            </a:r>
            <a:r>
              <a:rPr lang="it-IT" sz="2000" b="1" dirty="0">
                <a:solidFill>
                  <a:srgbClr val="000000"/>
                </a:solidFill>
                <a:latin typeface="Ubuntu" panose="020B0504030602030204" pitchFamily="34" charset="0"/>
                <a:cs typeface="Calibri Light" panose="020F0302020204030204" pitchFamily="34" charset="0"/>
              </a:rPr>
              <a:t> </a:t>
            </a:r>
            <a:r>
              <a:rPr lang="it-IT" sz="2000" b="1" dirty="0">
                <a:solidFill>
                  <a:srgbClr val="FF0000"/>
                </a:solidFill>
                <a:latin typeface="Ubuntu" panose="020B0504030602030204" pitchFamily="34" charset="0"/>
                <a:cs typeface="Calibri Light" panose="020F0302020204030204" pitchFamily="34" charset="0"/>
              </a:rPr>
              <a:t>i Veterinari dovrebbero prevenire la filariosi cardiopolmonare con i lattoni </a:t>
            </a:r>
            <a:r>
              <a:rPr lang="it-IT" sz="2000" b="1" dirty="0" err="1">
                <a:solidFill>
                  <a:srgbClr val="FF0000"/>
                </a:solidFill>
                <a:latin typeface="Ubuntu" panose="020B0504030602030204" pitchFamily="34" charset="0"/>
                <a:cs typeface="Calibri Light" panose="020F0302020204030204" pitchFamily="34" charset="0"/>
              </a:rPr>
              <a:t>macrociclici</a:t>
            </a:r>
            <a:r>
              <a:rPr lang="it-IT" sz="2000" b="1" dirty="0">
                <a:solidFill>
                  <a:srgbClr val="FF0000"/>
                </a:solidFill>
                <a:latin typeface="Ubuntu" panose="020B0504030602030204" pitchFamily="34" charset="0"/>
                <a:cs typeface="Calibri Light" panose="020F0302020204030204" pitchFamily="34" charset="0"/>
              </a:rPr>
              <a:t> tutto l’anno.</a:t>
            </a:r>
          </a:p>
          <a:p>
            <a:pPr marL="0" lvl="0" indent="0">
              <a:buNone/>
              <a:defRPr/>
            </a:pPr>
            <a:endParaRPr lang="it-IT" sz="2000" b="1" dirty="0">
              <a:solidFill>
                <a:srgbClr val="FF0000"/>
              </a:solidFill>
              <a:latin typeface="Ubuntu" panose="020B0504030602030204" pitchFamily="34" charset="0"/>
              <a:cs typeface="Calibri Light" panose="020F0302020204030204" pitchFamily="34" charset="0"/>
            </a:endParaRPr>
          </a:p>
          <a:p>
            <a:pPr marL="0" lvl="0" indent="0">
              <a:buNone/>
              <a:defRPr/>
            </a:pPr>
            <a:r>
              <a:rPr lang="it-IT" sz="2000" b="1" dirty="0">
                <a:solidFill>
                  <a:srgbClr val="FF0000"/>
                </a:solidFill>
                <a:latin typeface="Ubuntu" panose="020B0504030602030204" pitchFamily="34" charset="0"/>
                <a:cs typeface="Calibri Light" panose="020F0302020204030204" pitchFamily="34" charset="0"/>
              </a:rPr>
              <a:t>È importante partire con la prevenzione già ad inizio anno e proseguire anche in inverno</a:t>
            </a:r>
            <a:r>
              <a:rPr lang="it-IT" sz="2000" dirty="0">
                <a:solidFill>
                  <a:srgbClr val="000000"/>
                </a:solidFill>
                <a:latin typeface="Ubuntu" panose="020B0504030602030204" pitchFamily="34" charset="0"/>
                <a:cs typeface="Calibri Light" panose="020F0302020204030204" pitchFamily="34" charset="0"/>
              </a:rPr>
              <a:t> perché le isole di calore nelle aree urbane permettono alle zanzare vettrici di sopravvivere anche durante i mesi più freddi</a:t>
            </a:r>
          </a:p>
          <a:p>
            <a:pPr marL="0" lvl="0" indent="0">
              <a:buNone/>
              <a:defRPr/>
            </a:pPr>
            <a:endParaRPr lang="en-US" sz="2000" dirty="0">
              <a:latin typeface="Ubuntu" panose="020B0504030602030204" pitchFamily="34" charset="0"/>
            </a:endParaRPr>
          </a:p>
          <a:p>
            <a:pPr marL="0" indent="0" algn="l">
              <a:buNone/>
            </a:pPr>
            <a:endParaRPr lang="en-US" sz="2400" dirty="0">
              <a:solidFill>
                <a:srgbClr val="FF0000"/>
              </a:solidFill>
              <a:latin typeface="Calibri Light" panose="020F0302020204030204" pitchFamily="34" charset="0"/>
              <a:cs typeface="Calibri Light" panose="020F0302020204030204" pitchFamily="34" charset="0"/>
            </a:endParaRPr>
          </a:p>
        </p:txBody>
      </p:sp>
      <p:sp>
        <p:nvSpPr>
          <p:cNvPr id="3" name="Titolo 2">
            <a:extLst>
              <a:ext uri="{FF2B5EF4-FFF2-40B4-BE49-F238E27FC236}">
                <a16:creationId xmlns:a16="http://schemas.microsoft.com/office/drawing/2014/main" id="{05148A63-8F2C-4BE9-A3DD-8A42B0CA2AAE}"/>
              </a:ext>
            </a:extLst>
          </p:cNvPr>
          <p:cNvSpPr>
            <a:spLocks noGrp="1"/>
          </p:cNvSpPr>
          <p:nvPr>
            <p:ph type="title"/>
          </p:nvPr>
        </p:nvSpPr>
        <p:spPr>
          <a:xfrm>
            <a:off x="485298" y="320041"/>
            <a:ext cx="13624561" cy="594359"/>
          </a:xfrm>
        </p:spPr>
        <p:txBody>
          <a:bodyPr/>
          <a:lstStyle/>
          <a:p>
            <a:r>
              <a:rPr lang="it-IT" dirty="0">
                <a:latin typeface="Ubuntu" panose="020B0504030602030204" pitchFamily="34" charset="0"/>
              </a:rPr>
              <a:t>In conclusione </a:t>
            </a:r>
            <a:r>
              <a:rPr lang="it-IT" sz="2400" b="0" baseline="30000" dirty="0">
                <a:latin typeface="Ubuntu" panose="020B0504030602030204" pitchFamily="34" charset="0"/>
              </a:rPr>
              <a:t>1,2,3,4,5</a:t>
            </a:r>
            <a:endParaRPr lang="en-US" b="0" baseline="30000" dirty="0">
              <a:latin typeface="Ubuntu" panose="020B0504030602030204" pitchFamily="34" charset="0"/>
            </a:endParaRPr>
          </a:p>
        </p:txBody>
      </p:sp>
      <p:sp>
        <p:nvSpPr>
          <p:cNvPr id="5" name="Segnaposto numero diapositiva 4">
            <a:extLst>
              <a:ext uri="{FF2B5EF4-FFF2-40B4-BE49-F238E27FC236}">
                <a16:creationId xmlns:a16="http://schemas.microsoft.com/office/drawing/2014/main" id="{1B1715E6-58A7-67C6-70A7-B1FEBBD77F62}"/>
              </a:ext>
            </a:extLst>
          </p:cNvPr>
          <p:cNvSpPr>
            <a:spLocks noGrp="1"/>
          </p:cNvSpPr>
          <p:nvPr>
            <p:ph type="sldNum" sz="quarter" idx="12"/>
          </p:nvPr>
        </p:nvSpPr>
        <p:spPr/>
        <p:txBody>
          <a:bodyPr/>
          <a:lstStyle/>
          <a:p>
            <a:fld id="{4737D6AF-2FA5-476A-AF60-7A8CDF2E2DFB}" type="slidenum">
              <a:rPr lang="en-US" smtClean="0"/>
              <a:pPr/>
              <a:t>13</a:t>
            </a:fld>
            <a:endParaRPr lang="en-US"/>
          </a:p>
        </p:txBody>
      </p:sp>
      <p:pic>
        <p:nvPicPr>
          <p:cNvPr id="8" name="Immagine 7" descr="Immagine che contiene oggetto, puzzle, decorato&#10;&#10;Descrizione generata automaticamente">
            <a:extLst>
              <a:ext uri="{FF2B5EF4-FFF2-40B4-BE49-F238E27FC236}">
                <a16:creationId xmlns:a16="http://schemas.microsoft.com/office/drawing/2014/main" id="{6180EA45-686A-9CEA-2207-68EA899415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82212" y="3330165"/>
            <a:ext cx="3343275" cy="3343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Immagine 11">
            <a:extLst>
              <a:ext uri="{FF2B5EF4-FFF2-40B4-BE49-F238E27FC236}">
                <a16:creationId xmlns:a16="http://schemas.microsoft.com/office/drawing/2014/main" id="{750232CD-8337-BC10-2DCA-548F143F3F91}"/>
              </a:ext>
            </a:extLst>
          </p:cNvPr>
          <p:cNvPicPr>
            <a:picLocks noChangeAspect="1"/>
          </p:cNvPicPr>
          <p:nvPr/>
        </p:nvPicPr>
        <p:blipFill>
          <a:blip r:embed="rId3" cstate="email">
            <a:clrChange>
              <a:clrFrom>
                <a:srgbClr val="F5F5F5"/>
              </a:clrFrom>
              <a:clrTo>
                <a:srgbClr val="F5F5F5">
                  <a:alpha val="0"/>
                </a:srgbClr>
              </a:clrTo>
            </a:clrChange>
            <a:extLst>
              <a:ext uri="{28A0092B-C50C-407E-A947-70E740481C1C}">
                <a14:useLocalDpi xmlns:a14="http://schemas.microsoft.com/office/drawing/2010/main"/>
              </a:ext>
            </a:extLst>
          </a:blip>
          <a:stretch>
            <a:fillRect/>
          </a:stretch>
        </p:blipFill>
        <p:spPr>
          <a:xfrm rot="3170531">
            <a:off x="12148523" y="3923764"/>
            <a:ext cx="719117" cy="719117"/>
          </a:xfrm>
          <a:prstGeom prst="rect">
            <a:avLst/>
          </a:prstGeom>
        </p:spPr>
      </p:pic>
      <p:sp>
        <p:nvSpPr>
          <p:cNvPr id="6" name="CasellaDiTesto 5">
            <a:extLst>
              <a:ext uri="{FF2B5EF4-FFF2-40B4-BE49-F238E27FC236}">
                <a16:creationId xmlns:a16="http://schemas.microsoft.com/office/drawing/2014/main" id="{AF18E7DB-2384-D996-2193-EEC3638F1F6B}"/>
              </a:ext>
            </a:extLst>
          </p:cNvPr>
          <p:cNvSpPr txBox="1"/>
          <p:nvPr/>
        </p:nvSpPr>
        <p:spPr>
          <a:xfrm>
            <a:off x="2486924" y="1182355"/>
            <a:ext cx="9425980" cy="1384995"/>
          </a:xfrm>
          <a:prstGeom prst="rect">
            <a:avLst/>
          </a:prstGeom>
          <a:noFill/>
        </p:spPr>
        <p:txBody>
          <a:bodyPr wrap="square">
            <a:spAutoFit/>
          </a:bodyPr>
          <a:lstStyle/>
          <a:p>
            <a:pPr marL="0" lvl="0" indent="0" algn="ctr">
              <a:buNone/>
              <a:defRPr/>
            </a:pPr>
            <a:r>
              <a:rPr lang="it-IT" sz="2800" dirty="0">
                <a:solidFill>
                  <a:srgbClr val="000000"/>
                </a:solidFill>
                <a:latin typeface="Ubuntu" panose="020B0504030602030204" pitchFamily="34" charset="0"/>
                <a:cs typeface="Calibri Light" panose="020F0302020204030204" pitchFamily="34" charset="0"/>
              </a:rPr>
              <a:t>Misure di prevenzione dovrebbero essere portate avanti per </a:t>
            </a:r>
            <a:r>
              <a:rPr lang="it-IT" sz="2800" b="1" dirty="0">
                <a:solidFill>
                  <a:srgbClr val="000000"/>
                </a:solidFill>
                <a:latin typeface="Ubuntu" panose="020B0504030602030204" pitchFamily="34" charset="0"/>
                <a:cs typeface="Calibri Light" panose="020F0302020204030204" pitchFamily="34" charset="0"/>
              </a:rPr>
              <a:t>proteggere i cani </a:t>
            </a:r>
            <a:r>
              <a:rPr lang="it-IT" sz="2800" dirty="0">
                <a:solidFill>
                  <a:srgbClr val="000000"/>
                </a:solidFill>
                <a:latin typeface="Ubuntu" panose="020B0504030602030204" pitchFamily="34" charset="0"/>
                <a:cs typeface="Calibri Light" panose="020F0302020204030204" pitchFamily="34" charset="0"/>
              </a:rPr>
              <a:t>da questa CVBD e </a:t>
            </a:r>
            <a:r>
              <a:rPr lang="it-IT" sz="2800" b="1" dirty="0">
                <a:solidFill>
                  <a:srgbClr val="000000"/>
                </a:solidFill>
                <a:latin typeface="Ubuntu" panose="020B0504030602030204" pitchFamily="34" charset="0"/>
                <a:cs typeface="Calibri Light" panose="020F0302020204030204" pitchFamily="34" charset="0"/>
              </a:rPr>
              <a:t>ridurre il rischio per l’uomo</a:t>
            </a:r>
          </a:p>
        </p:txBody>
      </p:sp>
      <p:sp>
        <p:nvSpPr>
          <p:cNvPr id="7" name="CasellaDiTesto 6">
            <a:extLst>
              <a:ext uri="{FF2B5EF4-FFF2-40B4-BE49-F238E27FC236}">
                <a16:creationId xmlns:a16="http://schemas.microsoft.com/office/drawing/2014/main" id="{6D17ABDD-D53F-CD69-3A0F-D7881522F9D2}"/>
              </a:ext>
            </a:extLst>
          </p:cNvPr>
          <p:cNvSpPr txBox="1"/>
          <p:nvPr/>
        </p:nvSpPr>
        <p:spPr>
          <a:xfrm>
            <a:off x="-17622" y="7521714"/>
            <a:ext cx="14630400" cy="707886"/>
          </a:xfrm>
          <a:prstGeom prst="rect">
            <a:avLst/>
          </a:prstGeom>
          <a:noFill/>
        </p:spPr>
        <p:txBody>
          <a:bodyPr wrap="square">
            <a:spAutoFit/>
          </a:bodyPr>
          <a:lstStyle/>
          <a:p>
            <a:pPr marL="228600" indent="-228600" algn="ctr">
              <a:buAutoNum type="arabicPeriod"/>
            </a:pPr>
            <a:r>
              <a:rPr lang="en-US" sz="800" i="0" u="none" strike="noStrike" baseline="0" dirty="0">
                <a:solidFill>
                  <a:schemeClr val="tx2"/>
                </a:solidFill>
                <a:latin typeface="Ubuntu-Regular"/>
              </a:rPr>
              <a:t>Mendoza-Roldan et al. </a:t>
            </a:r>
            <a:r>
              <a:rPr lang="en-US" sz="800" i="1" u="none" strike="noStrike" baseline="0" dirty="0">
                <a:solidFill>
                  <a:schemeClr val="tx2"/>
                </a:solidFill>
                <a:latin typeface="Ubuntu-Italic"/>
              </a:rPr>
              <a:t>Leishmania infantum </a:t>
            </a:r>
            <a:r>
              <a:rPr lang="en-US" sz="800" i="0" u="none" strike="noStrike" baseline="0" dirty="0">
                <a:solidFill>
                  <a:schemeClr val="tx2"/>
                </a:solidFill>
                <a:latin typeface="Ubuntu-Regular"/>
              </a:rPr>
              <a:t>and </a:t>
            </a:r>
            <a:r>
              <a:rPr lang="en-US" sz="800" i="1" u="none" strike="noStrike" baseline="0" dirty="0" err="1">
                <a:solidFill>
                  <a:schemeClr val="tx2"/>
                </a:solidFill>
                <a:latin typeface="Ubuntu-Italic"/>
              </a:rPr>
              <a:t>Dirofilaria</a:t>
            </a:r>
            <a:r>
              <a:rPr lang="en-US" sz="800" i="1" u="none" strike="noStrike" baseline="0" dirty="0">
                <a:solidFill>
                  <a:schemeClr val="tx2"/>
                </a:solidFill>
                <a:latin typeface="Ubuntu-Italic"/>
              </a:rPr>
              <a:t> </a:t>
            </a:r>
            <a:r>
              <a:rPr lang="en-US" sz="800" i="1" u="none" strike="noStrike" baseline="0" dirty="0" err="1">
                <a:solidFill>
                  <a:schemeClr val="tx2"/>
                </a:solidFill>
                <a:latin typeface="Ubuntu-Italic"/>
              </a:rPr>
              <a:t>immitis</a:t>
            </a:r>
            <a:r>
              <a:rPr lang="en-US" sz="800" i="1" u="none" strike="noStrike" baseline="0" dirty="0">
                <a:solidFill>
                  <a:schemeClr val="tx2"/>
                </a:solidFill>
                <a:latin typeface="Ubuntu-Italic"/>
              </a:rPr>
              <a:t> </a:t>
            </a:r>
            <a:r>
              <a:rPr lang="en-US" sz="800" i="0" u="none" strike="noStrike" baseline="0" dirty="0">
                <a:solidFill>
                  <a:schemeClr val="tx2"/>
                </a:solidFill>
                <a:latin typeface="Ubuntu-Regular"/>
              </a:rPr>
              <a:t>infections </a:t>
            </a:r>
            <a:r>
              <a:rPr lang="en-US" sz="800" i="0" u="none" strike="noStrike" baseline="0" dirty="0" err="1">
                <a:solidFill>
                  <a:schemeClr val="tx2"/>
                </a:solidFill>
                <a:latin typeface="Ubuntu-Regular"/>
              </a:rPr>
              <a:t>inItaly</a:t>
            </a:r>
            <a:r>
              <a:rPr lang="en-US" sz="800" i="0" u="none" strike="noStrike" baseline="0" dirty="0">
                <a:solidFill>
                  <a:schemeClr val="tx2"/>
                </a:solidFill>
                <a:latin typeface="Ubuntu-Regular"/>
              </a:rPr>
              <a:t>, 2009-2019: changing distribution patterns. Parasites &amp; Vectors 13:193, 2020. </a:t>
            </a:r>
          </a:p>
          <a:p>
            <a:pPr marL="228600" indent="-228600" algn="ctr">
              <a:buAutoNum type="arabicPeriod"/>
            </a:pPr>
            <a:r>
              <a:rPr lang="en-US" sz="800" b="0" i="0" u="none" strike="noStrike" baseline="0" dirty="0">
                <a:solidFill>
                  <a:srgbClr val="000000"/>
                </a:solidFill>
                <a:latin typeface="Ubuntu-Regular"/>
              </a:rPr>
              <a:t>ESDA, Guidelines for clinical management of canine </a:t>
            </a:r>
            <a:r>
              <a:rPr lang="en-US" sz="800" b="0" i="0" u="none" strike="noStrike" baseline="0" dirty="0" err="1">
                <a:solidFill>
                  <a:srgbClr val="000000"/>
                </a:solidFill>
                <a:latin typeface="Ubuntu-Regular"/>
              </a:rPr>
              <a:t>hearthworm</a:t>
            </a:r>
            <a:r>
              <a:rPr lang="en-US" sz="800" b="0" i="0" u="none" strike="noStrike" baseline="0" dirty="0">
                <a:solidFill>
                  <a:srgbClr val="000000"/>
                </a:solidFill>
                <a:latin typeface="Ubuntu-Regular"/>
              </a:rPr>
              <a:t> disease. https://www.esda.vet/index.php/guidelines. </a:t>
            </a:r>
          </a:p>
          <a:p>
            <a:pPr marL="228600" indent="-228600" algn="ctr">
              <a:buAutoNum type="arabicPeriod"/>
            </a:pPr>
            <a:r>
              <a:rPr lang="en-US" sz="800" b="0" i="0" u="none" strike="noStrike" baseline="0" dirty="0" err="1">
                <a:solidFill>
                  <a:srgbClr val="000000"/>
                </a:solidFill>
                <a:latin typeface="Ubuntu-Regular"/>
              </a:rPr>
              <a:t>EpiCentro</a:t>
            </a:r>
            <a:r>
              <a:rPr lang="en-US" sz="800" b="0" i="0" u="none" strike="noStrike" baseline="0" dirty="0">
                <a:solidFill>
                  <a:srgbClr val="000000"/>
                </a:solidFill>
                <a:latin typeface="Ubuntu-Regular"/>
              </a:rPr>
              <a:t> - </a:t>
            </a:r>
            <a:r>
              <a:rPr lang="en-US" sz="800" b="0" i="0" u="none" strike="noStrike" baseline="0" dirty="0" err="1">
                <a:solidFill>
                  <a:srgbClr val="000000"/>
                </a:solidFill>
                <a:latin typeface="Ubuntu-Regular"/>
              </a:rPr>
              <a:t>L’epidemiologia</a:t>
            </a:r>
            <a:r>
              <a:rPr lang="en-US" sz="800" b="0" i="0" u="none" strike="noStrike" baseline="0" dirty="0">
                <a:solidFill>
                  <a:srgbClr val="000000"/>
                </a:solidFill>
                <a:latin typeface="Ubuntu-Regular"/>
              </a:rPr>
              <a:t> per la </a:t>
            </a:r>
            <a:r>
              <a:rPr lang="en-US" sz="800" b="0" i="0" u="none" strike="noStrike" baseline="0" dirty="0" err="1">
                <a:solidFill>
                  <a:srgbClr val="000000"/>
                </a:solidFill>
                <a:latin typeface="Ubuntu-Regular"/>
              </a:rPr>
              <a:t>sanità</a:t>
            </a:r>
            <a:r>
              <a:rPr lang="en-US" sz="800" b="0" i="0" u="none" strike="noStrike" baseline="0" dirty="0">
                <a:solidFill>
                  <a:srgbClr val="000000"/>
                </a:solidFill>
                <a:latin typeface="Ubuntu-Regular"/>
              </a:rPr>
              <a:t> </a:t>
            </a:r>
            <a:r>
              <a:rPr lang="en-US" sz="800" b="0" i="0" u="none" strike="noStrike" baseline="0" dirty="0" err="1">
                <a:solidFill>
                  <a:srgbClr val="000000"/>
                </a:solidFill>
                <a:latin typeface="Ubuntu-Regular"/>
              </a:rPr>
              <a:t>pubblica</a:t>
            </a:r>
            <a:r>
              <a:rPr lang="en-US" sz="800" b="0" i="0" u="none" strike="noStrike" baseline="0" dirty="0">
                <a:solidFill>
                  <a:srgbClr val="000000"/>
                </a:solidFill>
                <a:latin typeface="Ubuntu-Regular"/>
              </a:rPr>
              <a:t>. </a:t>
            </a:r>
            <a:r>
              <a:rPr lang="en-US" sz="800" b="0" i="0" u="none" strike="noStrike" baseline="0" dirty="0">
                <a:solidFill>
                  <a:srgbClr val="000000"/>
                </a:solidFill>
                <a:latin typeface="Ubuntu-Regular"/>
                <a:hlinkClick r:id="rId4"/>
              </a:rPr>
              <a:t>https://www.epicentro.iss.it/zanzara</a:t>
            </a:r>
            <a:endParaRPr lang="en-US" sz="800" b="0" i="0" u="none" strike="noStrike" baseline="0" dirty="0">
              <a:solidFill>
                <a:srgbClr val="000000"/>
              </a:solidFill>
              <a:latin typeface="Ubuntu-Regular"/>
            </a:endParaRPr>
          </a:p>
          <a:p>
            <a:pPr marL="228600" indent="-228600" algn="ctr">
              <a:buAutoNum type="arabicPeriod"/>
            </a:pPr>
            <a:r>
              <a:rPr lang="en-US" sz="800" b="0" i="0" u="none" strike="noStrike" baseline="0" dirty="0" err="1">
                <a:solidFill>
                  <a:srgbClr val="000000"/>
                </a:solidFill>
                <a:latin typeface="Ubuntu-Regular"/>
              </a:rPr>
              <a:t>Rapporti</a:t>
            </a:r>
            <a:r>
              <a:rPr lang="en-US" sz="800" b="0" i="0" u="none" strike="noStrike" baseline="0" dirty="0">
                <a:solidFill>
                  <a:srgbClr val="000000"/>
                </a:solidFill>
                <a:latin typeface="Ubuntu-Regular"/>
              </a:rPr>
              <a:t> ISTISAN 12/22. </a:t>
            </a:r>
            <a:r>
              <a:rPr lang="en-US" sz="800" b="0" i="0" u="none" strike="noStrike" baseline="0" dirty="0" err="1">
                <a:solidFill>
                  <a:srgbClr val="000000"/>
                </a:solidFill>
                <a:latin typeface="Ubuntu-Regular"/>
              </a:rPr>
              <a:t>Zanzare</a:t>
            </a:r>
            <a:r>
              <a:rPr lang="en-US" sz="800" b="0" i="0" u="none" strike="noStrike" baseline="0" dirty="0">
                <a:solidFill>
                  <a:srgbClr val="000000"/>
                </a:solidFill>
                <a:latin typeface="Ubuntu-Regular"/>
              </a:rPr>
              <a:t>, </a:t>
            </a:r>
            <a:r>
              <a:rPr lang="en-US" sz="800" b="0" i="0" u="none" strike="noStrike" baseline="0" dirty="0" err="1">
                <a:solidFill>
                  <a:srgbClr val="000000"/>
                </a:solidFill>
                <a:latin typeface="Ubuntu-Regular"/>
              </a:rPr>
              <a:t>flebotomi</a:t>
            </a:r>
            <a:r>
              <a:rPr lang="en-US" sz="800" b="0" i="0" u="none" strike="noStrike" baseline="0" dirty="0">
                <a:solidFill>
                  <a:srgbClr val="000000"/>
                </a:solidFill>
                <a:latin typeface="Ubuntu-Regular"/>
              </a:rPr>
              <a:t> e </a:t>
            </a:r>
            <a:r>
              <a:rPr lang="en-US" sz="800" b="0" i="0" u="none" strike="noStrike" baseline="0" dirty="0" err="1">
                <a:solidFill>
                  <a:srgbClr val="000000"/>
                </a:solidFill>
                <a:latin typeface="Ubuntu-Regular"/>
              </a:rPr>
              <a:t>zecche</a:t>
            </a:r>
            <a:r>
              <a:rPr lang="en-US" sz="800" b="0" i="0" u="none" strike="noStrike" baseline="0" dirty="0">
                <a:solidFill>
                  <a:srgbClr val="000000"/>
                </a:solidFill>
                <a:latin typeface="Ubuntu-Regular"/>
              </a:rPr>
              <a:t>: </a:t>
            </a:r>
            <a:r>
              <a:rPr lang="en-US" sz="800" b="0" i="0" u="none" strike="noStrike" baseline="0" dirty="0" err="1">
                <a:solidFill>
                  <a:srgbClr val="000000"/>
                </a:solidFill>
                <a:latin typeface="Ubuntu-Regular"/>
              </a:rPr>
              <a:t>atlante</a:t>
            </a:r>
            <a:r>
              <a:rPr lang="en-US" sz="800" b="0" i="0" u="none" strike="noStrike" baseline="0" dirty="0">
                <a:solidFill>
                  <a:srgbClr val="000000"/>
                </a:solidFill>
                <a:latin typeface="Ubuntu-Regular"/>
              </a:rPr>
              <a:t> </a:t>
            </a:r>
            <a:r>
              <a:rPr lang="en-US" sz="800" b="0" i="0" u="none" strike="noStrike" baseline="0" dirty="0" err="1">
                <a:solidFill>
                  <a:srgbClr val="000000"/>
                </a:solidFill>
                <a:latin typeface="Ubuntu-Regular"/>
              </a:rPr>
              <a:t>bibliografico</a:t>
            </a:r>
            <a:r>
              <a:rPr lang="en-US" sz="800" b="0" i="0" u="none" strike="noStrike" baseline="0" dirty="0">
                <a:solidFill>
                  <a:srgbClr val="000000"/>
                </a:solidFill>
                <a:latin typeface="Ubuntu-Regular"/>
              </a:rPr>
              <a:t> </a:t>
            </a:r>
            <a:r>
              <a:rPr lang="en-US" sz="800" b="0" i="0" u="none" strike="noStrike" baseline="0" dirty="0" err="1">
                <a:solidFill>
                  <a:srgbClr val="000000"/>
                </a:solidFill>
                <a:latin typeface="Ubuntu-Regular"/>
              </a:rPr>
              <a:t>delle</a:t>
            </a:r>
            <a:r>
              <a:rPr lang="en-US" sz="800" dirty="0">
                <a:solidFill>
                  <a:srgbClr val="000000"/>
                </a:solidFill>
                <a:latin typeface="Ubuntu-Regular"/>
              </a:rPr>
              <a:t> </a:t>
            </a:r>
            <a:r>
              <a:rPr lang="en-US" sz="800" b="0" i="0" u="none" strike="noStrike" baseline="0" dirty="0">
                <a:solidFill>
                  <a:srgbClr val="000000"/>
                </a:solidFill>
                <a:latin typeface="Ubuntu-Regular"/>
              </a:rPr>
              <a:t>specie </a:t>
            </a:r>
            <a:r>
              <a:rPr lang="en-US" sz="800" b="0" i="0" u="none" strike="noStrike" baseline="0" dirty="0" err="1">
                <a:solidFill>
                  <a:srgbClr val="000000"/>
                </a:solidFill>
                <a:latin typeface="Ubuntu-Regular"/>
              </a:rPr>
              <a:t>d’interesse</a:t>
            </a:r>
            <a:r>
              <a:rPr lang="en-US" sz="800" b="0" i="0" u="none" strike="noStrike" baseline="0" dirty="0">
                <a:solidFill>
                  <a:srgbClr val="000000"/>
                </a:solidFill>
                <a:latin typeface="Ubuntu-Regular"/>
              </a:rPr>
              <a:t> </a:t>
            </a:r>
            <a:r>
              <a:rPr lang="en-US" sz="800" b="0" i="0" u="none" strike="noStrike" baseline="0" dirty="0" err="1">
                <a:solidFill>
                  <a:srgbClr val="000000"/>
                </a:solidFill>
                <a:latin typeface="Ubuntu-Regular"/>
              </a:rPr>
              <a:t>sanitario</a:t>
            </a:r>
            <a:r>
              <a:rPr lang="en-US" sz="800" b="0" i="0" u="none" strike="noStrike" baseline="0" dirty="0">
                <a:solidFill>
                  <a:srgbClr val="000000"/>
                </a:solidFill>
                <a:latin typeface="Ubuntu-Regular"/>
              </a:rPr>
              <a:t> in Italia (1985-2009). </a:t>
            </a:r>
          </a:p>
          <a:p>
            <a:pPr marL="228600" indent="-228600" algn="ctr">
              <a:buAutoNum type="arabicPeriod"/>
            </a:pPr>
            <a:r>
              <a:rPr lang="en-US" sz="800" b="0" i="0" u="none" strike="noStrike" baseline="0" dirty="0" err="1">
                <a:solidFill>
                  <a:srgbClr val="000000"/>
                </a:solidFill>
                <a:latin typeface="Ubuntu-Regular"/>
              </a:rPr>
              <a:t>Venco</a:t>
            </a:r>
            <a:r>
              <a:rPr lang="en-US" sz="800" b="0" i="0" u="none" strike="noStrike" baseline="0" dirty="0">
                <a:solidFill>
                  <a:srgbClr val="000000"/>
                </a:solidFill>
                <a:latin typeface="Ubuntu-Regular"/>
              </a:rPr>
              <a:t> L et al. Can </a:t>
            </a:r>
            <a:r>
              <a:rPr lang="en-US" sz="800" b="0" i="0" u="none" strike="noStrike" baseline="0" dirty="0" err="1">
                <a:solidFill>
                  <a:srgbClr val="000000"/>
                </a:solidFill>
                <a:latin typeface="Ubuntu-Regular"/>
              </a:rPr>
              <a:t>hearthworm</a:t>
            </a:r>
            <a:r>
              <a:rPr lang="en-US" sz="800" b="0" i="0" u="none" strike="noStrike" baseline="0" dirty="0">
                <a:solidFill>
                  <a:srgbClr val="000000"/>
                </a:solidFill>
                <a:latin typeface="Ubuntu-Regular"/>
              </a:rPr>
              <a:t> prevalence in dogs be used as provisional data for assessing the prevalence of the infection in cats? Vet. </a:t>
            </a:r>
            <a:r>
              <a:rPr lang="en-US" sz="800" b="0" i="0" u="none" strike="noStrike" baseline="0" dirty="0" err="1">
                <a:solidFill>
                  <a:srgbClr val="000000"/>
                </a:solidFill>
                <a:latin typeface="Ubuntu-Regular"/>
              </a:rPr>
              <a:t>Parasitol</a:t>
            </a:r>
            <a:r>
              <a:rPr lang="en-US" sz="800" b="0" i="0" u="none" strike="noStrike" baseline="0" dirty="0">
                <a:solidFill>
                  <a:srgbClr val="000000"/>
                </a:solidFill>
                <a:latin typeface="Ubuntu-Regular"/>
              </a:rPr>
              <a:t>., 176 (2011), pp. 300-303.</a:t>
            </a:r>
            <a:endParaRPr lang="en-US" sz="2400" dirty="0"/>
          </a:p>
        </p:txBody>
      </p:sp>
      <p:sp>
        <p:nvSpPr>
          <p:cNvPr id="11" name="CasellaDiTesto 10">
            <a:extLst>
              <a:ext uri="{FF2B5EF4-FFF2-40B4-BE49-F238E27FC236}">
                <a16:creationId xmlns:a16="http://schemas.microsoft.com/office/drawing/2014/main" id="{34573E56-20FD-8658-97FA-59E2460418FF}"/>
              </a:ext>
            </a:extLst>
          </p:cNvPr>
          <p:cNvSpPr txBox="1"/>
          <p:nvPr/>
        </p:nvSpPr>
        <p:spPr>
          <a:xfrm>
            <a:off x="12853850" y="0"/>
            <a:ext cx="1776549" cy="338554"/>
          </a:xfrm>
          <a:prstGeom prst="rect">
            <a:avLst/>
          </a:prstGeom>
          <a:noFill/>
        </p:spPr>
        <p:txBody>
          <a:bodyPr wrap="square">
            <a:spAutoFit/>
          </a:bodyPr>
          <a:lstStyle/>
          <a:p>
            <a:r>
              <a:rPr lang="en-US" sz="1600" b="0" i="0" dirty="0">
                <a:solidFill>
                  <a:srgbClr val="303030"/>
                </a:solidFill>
                <a:effectLst/>
                <a:latin typeface="Arial" panose="020B0604020202020204" pitchFamily="34" charset="0"/>
              </a:rPr>
              <a:t>PM-IT-23-0364</a:t>
            </a:r>
            <a:endParaRPr lang="en-US" sz="1600" dirty="0"/>
          </a:p>
        </p:txBody>
      </p:sp>
    </p:spTree>
    <p:extLst>
      <p:ext uri="{BB962C8B-B14F-4D97-AF65-F5344CB8AC3E}">
        <p14:creationId xmlns:p14="http://schemas.microsoft.com/office/powerpoint/2010/main" val="2486510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a:extLst>
              <a:ext uri="{FF2B5EF4-FFF2-40B4-BE49-F238E27FC236}">
                <a16:creationId xmlns:a16="http://schemas.microsoft.com/office/drawing/2014/main" id="{53C90AF4-CB78-5919-33E2-F6BD5EF8218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42" b="11735"/>
          <a:stretch/>
        </p:blipFill>
        <p:spPr>
          <a:xfrm>
            <a:off x="3821243" y="571500"/>
            <a:ext cx="6987914" cy="6247311"/>
          </a:xfrm>
          <a:prstGeom prst="rect">
            <a:avLst/>
          </a:prstGeom>
        </p:spPr>
      </p:pic>
      <p:sp>
        <p:nvSpPr>
          <p:cNvPr id="5" name="Titolo 4">
            <a:extLst>
              <a:ext uri="{FF2B5EF4-FFF2-40B4-BE49-F238E27FC236}">
                <a16:creationId xmlns:a16="http://schemas.microsoft.com/office/drawing/2014/main" id="{61739B3E-2B9B-1C94-AD2F-4E58FB5233D3}"/>
              </a:ext>
            </a:extLst>
          </p:cNvPr>
          <p:cNvSpPr>
            <a:spLocks noGrp="1"/>
          </p:cNvSpPr>
          <p:nvPr>
            <p:ph type="title"/>
          </p:nvPr>
        </p:nvSpPr>
        <p:spPr>
          <a:xfrm>
            <a:off x="1" y="3533259"/>
            <a:ext cx="14630399" cy="1143000"/>
          </a:xfrm>
        </p:spPr>
        <p:txBody>
          <a:bodyPr/>
          <a:lstStyle/>
          <a:p>
            <a:pPr algn="ctr"/>
            <a:r>
              <a:rPr lang="it-IT" sz="6600" spc="0" dirty="0">
                <a:ln w="6600">
                  <a:solidFill>
                    <a:schemeClr val="accent2"/>
                  </a:solidFill>
                  <a:prstDash val="solid"/>
                </a:ln>
                <a:solidFill>
                  <a:srgbClr val="FFFFFF"/>
                </a:solidFill>
                <a:effectLst>
                  <a:outerShdw dist="38100" dir="2700000" algn="tl" rotWithShape="0">
                    <a:schemeClr val="accent2"/>
                  </a:outerShdw>
                </a:effectLst>
              </a:rPr>
              <a:t>CHEMIOPROFILASSI</a:t>
            </a:r>
            <a:r>
              <a:rPr lang="it-IT" spc="0" dirty="0">
                <a:ln w="6600">
                  <a:solidFill>
                    <a:schemeClr val="accent2"/>
                  </a:solidFill>
                  <a:prstDash val="solid"/>
                </a:ln>
                <a:solidFill>
                  <a:srgbClr val="FFFFFF"/>
                </a:solidFill>
                <a:effectLst>
                  <a:outerShdw dist="38100" dir="2700000" algn="tl" rotWithShape="0">
                    <a:schemeClr val="accent2"/>
                  </a:outerShdw>
                </a:effectLst>
              </a:rPr>
              <a:t>  </a:t>
            </a:r>
            <a:br>
              <a:rPr lang="it-IT" spc="0" dirty="0">
                <a:ln w="6600">
                  <a:solidFill>
                    <a:schemeClr val="accent2"/>
                  </a:solidFill>
                  <a:prstDash val="solid"/>
                </a:ln>
                <a:solidFill>
                  <a:srgbClr val="FFFFFF"/>
                </a:solidFill>
                <a:effectLst>
                  <a:outerShdw dist="38100" dir="2700000" algn="tl" rotWithShape="0">
                    <a:schemeClr val="accent2"/>
                  </a:outerShdw>
                </a:effectLst>
              </a:rPr>
            </a:br>
            <a:br>
              <a:rPr lang="it-IT" dirty="0"/>
            </a:br>
            <a:br>
              <a:rPr lang="it-IT" dirty="0"/>
            </a:br>
            <a:endParaRPr lang="en-US" dirty="0"/>
          </a:p>
        </p:txBody>
      </p:sp>
      <p:sp>
        <p:nvSpPr>
          <p:cNvPr id="10" name="Segnaposto numero diapositiva 9">
            <a:extLst>
              <a:ext uri="{FF2B5EF4-FFF2-40B4-BE49-F238E27FC236}">
                <a16:creationId xmlns:a16="http://schemas.microsoft.com/office/drawing/2014/main" id="{C76F7E97-C665-FD3E-5B92-739D2EFF9942}"/>
              </a:ext>
            </a:extLst>
          </p:cNvPr>
          <p:cNvSpPr>
            <a:spLocks noGrp="1"/>
          </p:cNvSpPr>
          <p:nvPr>
            <p:ph type="sldNum" sz="quarter" idx="12"/>
          </p:nvPr>
        </p:nvSpPr>
        <p:spPr/>
        <p:txBody>
          <a:bodyPr/>
          <a:lstStyle/>
          <a:p>
            <a:fld id="{4737D6AF-2FA5-476A-AF60-7A8CDF2E2DFB}" type="slidenum">
              <a:rPr lang="en-US" smtClean="0"/>
              <a:pPr/>
              <a:t>14</a:t>
            </a:fld>
            <a:endParaRPr lang="en-US"/>
          </a:p>
        </p:txBody>
      </p:sp>
      <p:sp>
        <p:nvSpPr>
          <p:cNvPr id="3" name="CasellaDiTesto 2">
            <a:extLst>
              <a:ext uri="{FF2B5EF4-FFF2-40B4-BE49-F238E27FC236}">
                <a16:creationId xmlns:a16="http://schemas.microsoft.com/office/drawing/2014/main" id="{7E3E493A-FCD8-AC92-66D1-96BDE9EE6DBF}"/>
              </a:ext>
            </a:extLst>
          </p:cNvPr>
          <p:cNvSpPr txBox="1"/>
          <p:nvPr/>
        </p:nvSpPr>
        <p:spPr>
          <a:xfrm>
            <a:off x="12853850" y="0"/>
            <a:ext cx="1776549" cy="338554"/>
          </a:xfrm>
          <a:prstGeom prst="rect">
            <a:avLst/>
          </a:prstGeom>
          <a:noFill/>
        </p:spPr>
        <p:txBody>
          <a:bodyPr wrap="square">
            <a:spAutoFit/>
          </a:bodyPr>
          <a:lstStyle/>
          <a:p>
            <a:r>
              <a:rPr lang="en-US" sz="1600" b="0" i="0" dirty="0">
                <a:solidFill>
                  <a:srgbClr val="303030"/>
                </a:solidFill>
                <a:effectLst/>
                <a:latin typeface="Arial" panose="020B0604020202020204" pitchFamily="34" charset="0"/>
              </a:rPr>
              <a:t>PM-IT-23-0364</a:t>
            </a:r>
            <a:endParaRPr lang="en-US" sz="1600" dirty="0"/>
          </a:p>
        </p:txBody>
      </p:sp>
    </p:spTree>
    <p:extLst>
      <p:ext uri="{BB962C8B-B14F-4D97-AF65-F5344CB8AC3E}">
        <p14:creationId xmlns:p14="http://schemas.microsoft.com/office/powerpoint/2010/main" val="1177759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AA6AA5B4-F213-9178-1B0A-C2948E1BA4CB}"/>
              </a:ext>
            </a:extLst>
          </p:cNvPr>
          <p:cNvSpPr>
            <a:spLocks noGrp="1"/>
          </p:cNvSpPr>
          <p:nvPr>
            <p:ph type="title"/>
          </p:nvPr>
        </p:nvSpPr>
        <p:spPr>
          <a:xfrm>
            <a:off x="6754490" y="971753"/>
            <a:ext cx="7372989" cy="2048488"/>
          </a:xfrm>
          <a:ln>
            <a:solidFill>
              <a:srgbClr val="FF0000"/>
            </a:solidFill>
          </a:ln>
        </p:spPr>
        <p:txBody>
          <a:bodyPr/>
          <a:lstStyle/>
          <a:p>
            <a:r>
              <a:rPr lang="it-IT" sz="3200" dirty="0">
                <a:solidFill>
                  <a:srgbClr val="FF0000"/>
                </a:solidFill>
                <a:latin typeface="Ubuntu" panose="020B0504030602030204" pitchFamily="34" charset="0"/>
              </a:rPr>
              <a:t>I lattoni </a:t>
            </a:r>
            <a:r>
              <a:rPr lang="it-IT" sz="3200" dirty="0" err="1">
                <a:solidFill>
                  <a:srgbClr val="FF0000"/>
                </a:solidFill>
                <a:latin typeface="Ubuntu" panose="020B0504030602030204" pitchFamily="34" charset="0"/>
              </a:rPr>
              <a:t>macrociclici</a:t>
            </a:r>
            <a:r>
              <a:rPr lang="it-IT" sz="3200" dirty="0">
                <a:solidFill>
                  <a:srgbClr val="FF0000"/>
                </a:solidFill>
                <a:latin typeface="Ubuntu" panose="020B0504030602030204" pitchFamily="34" charset="0"/>
              </a:rPr>
              <a:t> </a:t>
            </a:r>
            <a:br>
              <a:rPr lang="it-IT" sz="3200" dirty="0">
                <a:solidFill>
                  <a:srgbClr val="FF0000"/>
                </a:solidFill>
                <a:latin typeface="Ubuntu" panose="020B0504030602030204" pitchFamily="34" charset="0"/>
              </a:rPr>
            </a:br>
            <a:r>
              <a:rPr lang="it-IT" sz="3200" dirty="0">
                <a:solidFill>
                  <a:srgbClr val="FF0000"/>
                </a:solidFill>
                <a:latin typeface="Ubuntu" panose="020B0504030602030204" pitchFamily="34" charset="0"/>
              </a:rPr>
              <a:t>inibiscono lo sviluppo delle L3 infestanti, </a:t>
            </a:r>
            <a:br>
              <a:rPr lang="it-IT" sz="3200" dirty="0">
                <a:solidFill>
                  <a:srgbClr val="FF0000"/>
                </a:solidFill>
                <a:latin typeface="Ubuntu" panose="020B0504030602030204" pitchFamily="34" charset="0"/>
              </a:rPr>
            </a:br>
            <a:r>
              <a:rPr lang="it-IT" sz="3200" dirty="0">
                <a:solidFill>
                  <a:srgbClr val="FF0000"/>
                </a:solidFill>
                <a:latin typeface="Ubuntu" panose="020B0504030602030204" pitchFamily="34" charset="0"/>
              </a:rPr>
              <a:t>in migrazione tissutale,  eventualmente inoculate nei primi 30-40 giorni</a:t>
            </a:r>
            <a:br>
              <a:rPr lang="en-US" dirty="0">
                <a:solidFill>
                  <a:srgbClr val="FF0000"/>
                </a:solidFill>
              </a:rPr>
            </a:br>
            <a:endParaRPr lang="en-US" dirty="0">
              <a:solidFill>
                <a:srgbClr val="FF0000"/>
              </a:solidFill>
            </a:endParaRPr>
          </a:p>
        </p:txBody>
      </p:sp>
      <p:sp>
        <p:nvSpPr>
          <p:cNvPr id="5" name="Segnaposto numero diapositiva 4">
            <a:extLst>
              <a:ext uri="{FF2B5EF4-FFF2-40B4-BE49-F238E27FC236}">
                <a16:creationId xmlns:a16="http://schemas.microsoft.com/office/drawing/2014/main" id="{A7782323-6234-393A-C55A-28ED5FC8A183}"/>
              </a:ext>
            </a:extLst>
          </p:cNvPr>
          <p:cNvSpPr>
            <a:spLocks noGrp="1"/>
          </p:cNvSpPr>
          <p:nvPr>
            <p:ph type="sldNum" sz="quarter" idx="12"/>
          </p:nvPr>
        </p:nvSpPr>
        <p:spPr/>
        <p:txBody>
          <a:bodyPr/>
          <a:lstStyle/>
          <a:p>
            <a:fld id="{4737D6AF-2FA5-476A-AF60-7A8CDF2E2DFB}" type="slidenum">
              <a:rPr lang="en-US" smtClean="0"/>
              <a:pPr/>
              <a:t>15</a:t>
            </a:fld>
            <a:endParaRPr lang="en-US"/>
          </a:p>
        </p:txBody>
      </p:sp>
      <p:pic>
        <p:nvPicPr>
          <p:cNvPr id="6" name="Immagine 5">
            <a:extLst>
              <a:ext uri="{FF2B5EF4-FFF2-40B4-BE49-F238E27FC236}">
                <a16:creationId xmlns:a16="http://schemas.microsoft.com/office/drawing/2014/main" id="{552B7730-5770-C44E-EFCE-5057D92109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8474" y="1543253"/>
            <a:ext cx="4799020" cy="3296834"/>
          </a:xfrm>
          <a:prstGeom prst="rect">
            <a:avLst/>
          </a:prstGeom>
        </p:spPr>
      </p:pic>
      <p:pic>
        <p:nvPicPr>
          <p:cNvPr id="7" name="Immagine 6">
            <a:extLst>
              <a:ext uri="{FF2B5EF4-FFF2-40B4-BE49-F238E27FC236}">
                <a16:creationId xmlns:a16="http://schemas.microsoft.com/office/drawing/2014/main" id="{1A8646AC-6313-ECFD-DC04-F5BC873FB4F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1478" y="1159329"/>
            <a:ext cx="6509288" cy="6931462"/>
          </a:xfrm>
          <a:prstGeom prst="rect">
            <a:avLst/>
          </a:prstGeom>
        </p:spPr>
      </p:pic>
      <p:sp>
        <p:nvSpPr>
          <p:cNvPr id="4" name="CasellaDiTesto 3">
            <a:extLst>
              <a:ext uri="{FF2B5EF4-FFF2-40B4-BE49-F238E27FC236}">
                <a16:creationId xmlns:a16="http://schemas.microsoft.com/office/drawing/2014/main" id="{66733CB1-C1C9-8608-FA1F-49F281BAA4FD}"/>
              </a:ext>
            </a:extLst>
          </p:cNvPr>
          <p:cNvSpPr txBox="1"/>
          <p:nvPr/>
        </p:nvSpPr>
        <p:spPr>
          <a:xfrm>
            <a:off x="5772150" y="7983069"/>
            <a:ext cx="7875270" cy="215444"/>
          </a:xfrm>
          <a:prstGeom prst="rect">
            <a:avLst/>
          </a:prstGeom>
          <a:noFill/>
        </p:spPr>
        <p:txBody>
          <a:bodyPr wrap="square">
            <a:spAutoFit/>
          </a:bodyPr>
          <a:lstStyle/>
          <a:p>
            <a:pPr algn="l"/>
            <a:r>
              <a:rPr lang="en-US" sz="800" b="0" i="0" u="none" strike="noStrike" baseline="0" dirty="0">
                <a:latin typeface="Ubuntu-Regular"/>
              </a:rPr>
              <a:t>American </a:t>
            </a:r>
            <a:r>
              <a:rPr lang="it-IT" sz="800" b="0" i="0" u="none" strike="noStrike" baseline="0" dirty="0" err="1">
                <a:latin typeface="Ubuntu-Regular"/>
              </a:rPr>
              <a:t>Hearthworm</a:t>
            </a:r>
            <a:r>
              <a:rPr lang="it-IT" sz="800" b="0" i="0" u="none" strike="noStrike" baseline="0" dirty="0">
                <a:latin typeface="Ubuntu-Regular"/>
              </a:rPr>
              <a:t> Society. Nuove linee guida per la prevenzione, la diagnosi e il trattamento della filariosi cardiopolmonare (</a:t>
            </a:r>
            <a:r>
              <a:rPr lang="it-IT" sz="800" b="0" i="1" u="none" strike="noStrike" baseline="0" dirty="0">
                <a:latin typeface="Ubuntu-Italic"/>
              </a:rPr>
              <a:t>Dirofilaria </a:t>
            </a:r>
            <a:r>
              <a:rPr lang="it-IT" sz="800" b="0" i="1" u="none" strike="noStrike" baseline="0" dirty="0" err="1">
                <a:latin typeface="Ubuntu-Italic"/>
              </a:rPr>
              <a:t>immitis</a:t>
            </a:r>
            <a:r>
              <a:rPr lang="it-IT" sz="800" b="0" i="0" u="none" strike="noStrike" baseline="0" dirty="0">
                <a:latin typeface="Ubuntu-Regular"/>
              </a:rPr>
              <a:t>) nei cani</a:t>
            </a:r>
            <a:endParaRPr lang="en-US" dirty="0"/>
          </a:p>
        </p:txBody>
      </p:sp>
      <p:sp>
        <p:nvSpPr>
          <p:cNvPr id="8" name="CasellaDiTesto 7">
            <a:extLst>
              <a:ext uri="{FF2B5EF4-FFF2-40B4-BE49-F238E27FC236}">
                <a16:creationId xmlns:a16="http://schemas.microsoft.com/office/drawing/2014/main" id="{6CDD0E5A-E6EA-8E77-0246-013C2F339610}"/>
              </a:ext>
            </a:extLst>
          </p:cNvPr>
          <p:cNvSpPr txBox="1"/>
          <p:nvPr/>
        </p:nvSpPr>
        <p:spPr>
          <a:xfrm>
            <a:off x="12853850" y="0"/>
            <a:ext cx="1776549" cy="338554"/>
          </a:xfrm>
          <a:prstGeom prst="rect">
            <a:avLst/>
          </a:prstGeom>
          <a:noFill/>
        </p:spPr>
        <p:txBody>
          <a:bodyPr wrap="square">
            <a:spAutoFit/>
          </a:bodyPr>
          <a:lstStyle/>
          <a:p>
            <a:r>
              <a:rPr lang="en-US" sz="1600" b="0" i="0" dirty="0">
                <a:solidFill>
                  <a:srgbClr val="303030"/>
                </a:solidFill>
                <a:effectLst/>
                <a:latin typeface="Arial" panose="020B0604020202020204" pitchFamily="34" charset="0"/>
              </a:rPr>
              <a:t>PM-IT-23-0364</a:t>
            </a:r>
            <a:endParaRPr lang="en-US" sz="1600" dirty="0"/>
          </a:p>
        </p:txBody>
      </p:sp>
    </p:spTree>
    <p:extLst>
      <p:ext uri="{BB962C8B-B14F-4D97-AF65-F5344CB8AC3E}">
        <p14:creationId xmlns:p14="http://schemas.microsoft.com/office/powerpoint/2010/main" val="3065715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98C447F5-2A0F-89C3-E4D0-097A62A43F02}"/>
              </a:ext>
            </a:extLst>
          </p:cNvPr>
          <p:cNvSpPr>
            <a:spLocks noGrp="1"/>
          </p:cNvSpPr>
          <p:nvPr>
            <p:ph type="sldNum" sz="quarter" idx="12"/>
          </p:nvPr>
        </p:nvSpPr>
        <p:spPr/>
        <p:txBody>
          <a:bodyPr/>
          <a:lstStyle/>
          <a:p>
            <a:fld id="{4737D6AF-2FA5-476A-AF60-7A8CDF2E2DFB}" type="slidenum">
              <a:rPr lang="en-US" smtClean="0"/>
              <a:pPr/>
              <a:t>16</a:t>
            </a:fld>
            <a:endParaRPr lang="en-US"/>
          </a:p>
        </p:txBody>
      </p:sp>
      <p:pic>
        <p:nvPicPr>
          <p:cNvPr id="3" name="Immagine 2">
            <a:extLst>
              <a:ext uri="{FF2B5EF4-FFF2-40B4-BE49-F238E27FC236}">
                <a16:creationId xmlns:a16="http://schemas.microsoft.com/office/drawing/2014/main" id="{7AC45FDA-0B7B-B989-D706-645A449015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70939" y="374404"/>
            <a:ext cx="10889377" cy="7480792"/>
          </a:xfrm>
          <a:prstGeom prst="rect">
            <a:avLst/>
          </a:prstGeom>
        </p:spPr>
      </p:pic>
      <p:pic>
        <p:nvPicPr>
          <p:cNvPr id="2" name="Immagine 1" descr="Immagine che contiene testo, cane, mammifero, marrone&#10;&#10;Descrizione generata automaticamente">
            <a:extLst>
              <a:ext uri="{FF2B5EF4-FFF2-40B4-BE49-F238E27FC236}">
                <a16:creationId xmlns:a16="http://schemas.microsoft.com/office/drawing/2014/main" id="{BAF39B6B-DCAA-0972-C02B-B3D9E66B53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5900" y="-17353"/>
            <a:ext cx="11658600" cy="8246953"/>
          </a:xfrm>
          <a:prstGeom prst="rect">
            <a:avLst/>
          </a:prstGeom>
        </p:spPr>
      </p:pic>
      <p:sp>
        <p:nvSpPr>
          <p:cNvPr id="4" name="Rettangolo 3">
            <a:extLst>
              <a:ext uri="{FF2B5EF4-FFF2-40B4-BE49-F238E27FC236}">
                <a16:creationId xmlns:a16="http://schemas.microsoft.com/office/drawing/2014/main" id="{4FA7FC58-17DB-3BF6-244E-E10C16A9C0B4}"/>
              </a:ext>
            </a:extLst>
          </p:cNvPr>
          <p:cNvSpPr/>
          <p:nvPr/>
        </p:nvSpPr>
        <p:spPr>
          <a:xfrm>
            <a:off x="-117366" y="0"/>
            <a:ext cx="1615966" cy="8229600"/>
          </a:xfrm>
          <a:prstGeom prst="rect">
            <a:avLst/>
          </a:prstGeom>
          <a:solidFill>
            <a:srgbClr val="96C5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 name="Rettangolo 5">
            <a:extLst>
              <a:ext uri="{FF2B5EF4-FFF2-40B4-BE49-F238E27FC236}">
                <a16:creationId xmlns:a16="http://schemas.microsoft.com/office/drawing/2014/main" id="{A58E6148-20EA-BAFD-0725-A77F2A61EF36}"/>
              </a:ext>
            </a:extLst>
          </p:cNvPr>
          <p:cNvSpPr/>
          <p:nvPr/>
        </p:nvSpPr>
        <p:spPr>
          <a:xfrm>
            <a:off x="13111183" y="0"/>
            <a:ext cx="1615966" cy="8229600"/>
          </a:xfrm>
          <a:prstGeom prst="rect">
            <a:avLst/>
          </a:prstGeom>
          <a:solidFill>
            <a:srgbClr val="026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8" name="CasellaDiTesto 7">
            <a:extLst>
              <a:ext uri="{FF2B5EF4-FFF2-40B4-BE49-F238E27FC236}">
                <a16:creationId xmlns:a16="http://schemas.microsoft.com/office/drawing/2014/main" id="{275DBDEA-2CFD-62A4-52F7-2401BADEC997}"/>
              </a:ext>
            </a:extLst>
          </p:cNvPr>
          <p:cNvSpPr txBox="1"/>
          <p:nvPr/>
        </p:nvSpPr>
        <p:spPr>
          <a:xfrm>
            <a:off x="12853850" y="0"/>
            <a:ext cx="1776549" cy="338554"/>
          </a:xfrm>
          <a:prstGeom prst="rect">
            <a:avLst/>
          </a:prstGeom>
          <a:noFill/>
        </p:spPr>
        <p:txBody>
          <a:bodyPr wrap="square">
            <a:spAutoFit/>
          </a:bodyPr>
          <a:lstStyle/>
          <a:p>
            <a:r>
              <a:rPr lang="en-US" sz="1600" b="0" i="0" dirty="0">
                <a:solidFill>
                  <a:schemeClr val="bg1"/>
                </a:solidFill>
                <a:effectLst/>
                <a:latin typeface="Arial" panose="020B0604020202020204" pitchFamily="34" charset="0"/>
              </a:rPr>
              <a:t>PM-IT-23-0364</a:t>
            </a:r>
            <a:endParaRPr lang="en-US" sz="1600" dirty="0">
              <a:solidFill>
                <a:schemeClr val="bg1"/>
              </a:solidFill>
            </a:endParaRPr>
          </a:p>
        </p:txBody>
      </p:sp>
    </p:spTree>
    <p:extLst>
      <p:ext uri="{BB962C8B-B14F-4D97-AF65-F5344CB8AC3E}">
        <p14:creationId xmlns:p14="http://schemas.microsoft.com/office/powerpoint/2010/main" val="236295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testo 6">
            <a:extLst>
              <a:ext uri="{FF2B5EF4-FFF2-40B4-BE49-F238E27FC236}">
                <a16:creationId xmlns:a16="http://schemas.microsoft.com/office/drawing/2014/main" id="{C39C0A50-3BB2-C0B4-EAAA-299103F2C9D8}"/>
              </a:ext>
            </a:extLst>
          </p:cNvPr>
          <p:cNvSpPr>
            <a:spLocks noGrp="1"/>
          </p:cNvSpPr>
          <p:nvPr>
            <p:ph type="body" sz="quarter" idx="10"/>
          </p:nvPr>
        </p:nvSpPr>
        <p:spPr>
          <a:xfrm>
            <a:off x="371825" y="7682413"/>
            <a:ext cx="12742654" cy="504928"/>
          </a:xfrm>
        </p:spPr>
        <p:txBody>
          <a:bodyPr/>
          <a:lstStyle/>
          <a:p>
            <a:pPr marL="228600" indent="-228600">
              <a:buAutoNum type="arabicPeriod"/>
            </a:pPr>
            <a:r>
              <a:rPr lang="en-US" sz="800" dirty="0">
                <a:latin typeface="Ubuntu-Regular"/>
              </a:rPr>
              <a:t>RCP </a:t>
            </a:r>
            <a:r>
              <a:rPr lang="en-US" sz="800" dirty="0" err="1">
                <a:latin typeface="Ubuntu-Regular"/>
              </a:rPr>
              <a:t>Credelio</a:t>
            </a:r>
            <a:r>
              <a:rPr lang="en-US" sz="800" dirty="0">
                <a:latin typeface="Ubuntu-Regular"/>
              </a:rPr>
              <a:t> Plus</a:t>
            </a:r>
          </a:p>
          <a:p>
            <a:pPr marL="228600" indent="-228600">
              <a:buAutoNum type="arabicPeriod"/>
            </a:pPr>
            <a:r>
              <a:rPr lang="en-US" sz="800" dirty="0">
                <a:latin typeface="Ubuntu-Regular"/>
              </a:rPr>
              <a:t>Snyder et al. Effectiveness of a novel orally administered combination drug product containing milbemycin oxime and </a:t>
            </a:r>
            <a:r>
              <a:rPr lang="en-US" sz="800" dirty="0" err="1">
                <a:latin typeface="Ubuntu-Regular"/>
              </a:rPr>
              <a:t>lotilaner</a:t>
            </a:r>
            <a:r>
              <a:rPr lang="en-US" sz="800" dirty="0">
                <a:latin typeface="Ubuntu-Regular"/>
              </a:rPr>
              <a:t> (</a:t>
            </a:r>
            <a:r>
              <a:rPr lang="en-US" sz="800" dirty="0" err="1">
                <a:latin typeface="Ubuntu-Regular"/>
              </a:rPr>
              <a:t>Credelio</a:t>
            </a:r>
            <a:r>
              <a:rPr lang="en-US" sz="800" dirty="0">
                <a:latin typeface="Ubuntu-Regular"/>
              </a:rPr>
              <a:t>™ Plus) for the treatment of larval and immature adult stages of </a:t>
            </a:r>
            <a:r>
              <a:rPr lang="en-US" sz="800" i="1" dirty="0" err="1">
                <a:latin typeface="Ubuntu-Italic"/>
              </a:rPr>
              <a:t>Ancylostoma</a:t>
            </a:r>
            <a:r>
              <a:rPr lang="en-US" sz="800" i="1" dirty="0">
                <a:latin typeface="Ubuntu-Italic"/>
              </a:rPr>
              <a:t> caninum </a:t>
            </a:r>
            <a:r>
              <a:rPr lang="en-US" sz="800" dirty="0">
                <a:latin typeface="Ubuntu-Regular"/>
              </a:rPr>
              <a:t>in experimentally infected dogs Parasites Vectors (2021) 14:255</a:t>
            </a:r>
            <a:endParaRPr lang="en-US" sz="800" dirty="0"/>
          </a:p>
          <a:p>
            <a:endParaRPr lang="en-US" sz="800" dirty="0">
              <a:solidFill>
                <a:schemeClr val="tx1"/>
              </a:solidFill>
            </a:endParaRPr>
          </a:p>
        </p:txBody>
      </p:sp>
      <p:pic>
        <p:nvPicPr>
          <p:cNvPr id="35" name="Immagine 34" descr="Immagine che contiene testo, clipart, bigliettodavisita, segnale&#10;&#10;Descrizione generata automaticamente">
            <a:extLst>
              <a:ext uri="{FF2B5EF4-FFF2-40B4-BE49-F238E27FC236}">
                <a16:creationId xmlns:a16="http://schemas.microsoft.com/office/drawing/2014/main" id="{6D51CE9F-2C74-4387-895B-EEEDB35B78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114479" y="7240683"/>
            <a:ext cx="1361780" cy="761359"/>
          </a:xfrm>
          <a:prstGeom prst="rect">
            <a:avLst/>
          </a:prstGeom>
        </p:spPr>
      </p:pic>
      <p:pic>
        <p:nvPicPr>
          <p:cNvPr id="12" name="Grafik 25" descr="Ein Bild, das Essen, Licht, Zeichnung enthält.&#10;&#10;Automatisch generierte Beschreibung">
            <a:extLst>
              <a:ext uri="{FF2B5EF4-FFF2-40B4-BE49-F238E27FC236}">
                <a16:creationId xmlns:a16="http://schemas.microsoft.com/office/drawing/2014/main" id="{241467D3-616E-1D8B-3D13-5965FB32EA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72153" y="4888441"/>
            <a:ext cx="2165304" cy="1954261"/>
          </a:xfrm>
          <a:prstGeom prst="rect">
            <a:avLst/>
          </a:prstGeom>
        </p:spPr>
      </p:pic>
      <p:sp>
        <p:nvSpPr>
          <p:cNvPr id="16" name="Rectangle 3">
            <a:extLst>
              <a:ext uri="{FF2B5EF4-FFF2-40B4-BE49-F238E27FC236}">
                <a16:creationId xmlns:a16="http://schemas.microsoft.com/office/drawing/2014/main" id="{1F381410-23A4-8B49-4582-6E44EA3E7544}"/>
              </a:ext>
            </a:extLst>
          </p:cNvPr>
          <p:cNvSpPr/>
          <p:nvPr/>
        </p:nvSpPr>
        <p:spPr>
          <a:xfrm>
            <a:off x="1874743" y="3582453"/>
            <a:ext cx="4797410" cy="923330"/>
          </a:xfrm>
          <a:prstGeom prst="rect">
            <a:avLst/>
          </a:prstGeom>
        </p:spPr>
        <p:txBody>
          <a:bodyPr wrap="square">
            <a:spAutoFit/>
          </a:bodyPr>
          <a:lstStyle/>
          <a:p>
            <a:pPr marL="0" lvl="1" defTabSz="1097280">
              <a:defRPr/>
            </a:pPr>
            <a:r>
              <a:rPr lang="en-GB" sz="1800" dirty="0">
                <a:latin typeface="Arial"/>
              </a:rPr>
              <a:t>Per il </a:t>
            </a:r>
            <a:r>
              <a:rPr lang="en-GB" sz="1800" dirty="0" err="1">
                <a:latin typeface="Arial"/>
              </a:rPr>
              <a:t>trattamento</a:t>
            </a:r>
            <a:r>
              <a:rPr lang="en-GB" sz="1800" dirty="0">
                <a:latin typeface="Arial"/>
              </a:rPr>
              <a:t> </a:t>
            </a:r>
            <a:r>
              <a:rPr lang="en-GB" sz="1800" dirty="0" err="1">
                <a:latin typeface="Arial"/>
              </a:rPr>
              <a:t>delle</a:t>
            </a:r>
            <a:r>
              <a:rPr lang="en-GB" sz="1800" dirty="0">
                <a:latin typeface="Arial"/>
              </a:rPr>
              <a:t> </a:t>
            </a:r>
            <a:r>
              <a:rPr lang="en-GB" sz="1800" dirty="0" err="1">
                <a:latin typeface="Arial"/>
              </a:rPr>
              <a:t>infestazioni</a:t>
            </a:r>
            <a:r>
              <a:rPr lang="en-GB" sz="1800" dirty="0">
                <a:latin typeface="Arial"/>
              </a:rPr>
              <a:t> da </a:t>
            </a:r>
            <a:r>
              <a:rPr lang="en-GB" sz="1800" dirty="0" err="1">
                <a:latin typeface="Arial"/>
              </a:rPr>
              <a:t>zecche</a:t>
            </a:r>
            <a:r>
              <a:rPr lang="x-none" sz="1800" i="1" dirty="0">
                <a:latin typeface="Calibri"/>
              </a:rPr>
              <a:t> </a:t>
            </a:r>
            <a:r>
              <a:rPr lang="it-IT" sz="1800" i="1" dirty="0">
                <a:latin typeface="Arial"/>
              </a:rPr>
              <a:t>(</a:t>
            </a:r>
            <a:r>
              <a:rPr lang="x-none" sz="1800" i="1" dirty="0">
                <a:latin typeface="Arial"/>
              </a:rPr>
              <a:t>Dermacentor reticulatus</a:t>
            </a:r>
            <a:r>
              <a:rPr lang="it-IT" sz="1800" i="1" dirty="0">
                <a:latin typeface="Arial"/>
              </a:rPr>
              <a:t>, </a:t>
            </a:r>
            <a:r>
              <a:rPr lang="x-none" sz="1800" i="1" dirty="0">
                <a:latin typeface="Arial"/>
              </a:rPr>
              <a:t>Ixodes ricinus, Rhipicephalus sanguineus</a:t>
            </a:r>
            <a:r>
              <a:rPr lang="it-IT" sz="1800" i="1" dirty="0">
                <a:latin typeface="Arial"/>
              </a:rPr>
              <a:t> e</a:t>
            </a:r>
            <a:r>
              <a:rPr lang="x-none" sz="1800" i="1" dirty="0">
                <a:latin typeface="Arial"/>
              </a:rPr>
              <a:t> I.</a:t>
            </a:r>
            <a:r>
              <a:rPr lang="en-GB" sz="1800" i="1" dirty="0">
                <a:latin typeface="Arial"/>
              </a:rPr>
              <a:t> </a:t>
            </a:r>
            <a:r>
              <a:rPr lang="x-none" sz="1800" i="1" dirty="0">
                <a:latin typeface="Arial"/>
              </a:rPr>
              <a:t>hexagonus </a:t>
            </a:r>
            <a:r>
              <a:rPr lang="en-US" sz="1800" i="1" dirty="0">
                <a:latin typeface="Arial"/>
              </a:rPr>
              <a:t>)</a:t>
            </a:r>
            <a:endParaRPr lang="en-GB" sz="1800" dirty="0">
              <a:latin typeface="Arial"/>
            </a:endParaRPr>
          </a:p>
        </p:txBody>
      </p:sp>
      <p:sp>
        <p:nvSpPr>
          <p:cNvPr id="18" name="Rectangle 11">
            <a:extLst>
              <a:ext uri="{FF2B5EF4-FFF2-40B4-BE49-F238E27FC236}">
                <a16:creationId xmlns:a16="http://schemas.microsoft.com/office/drawing/2014/main" id="{7ED45140-0D1E-B6B2-11CB-B82A66F4E048}"/>
              </a:ext>
            </a:extLst>
          </p:cNvPr>
          <p:cNvSpPr/>
          <p:nvPr/>
        </p:nvSpPr>
        <p:spPr>
          <a:xfrm>
            <a:off x="1826052" y="4747412"/>
            <a:ext cx="4214039" cy="923330"/>
          </a:xfrm>
          <a:prstGeom prst="rect">
            <a:avLst/>
          </a:prstGeom>
        </p:spPr>
        <p:txBody>
          <a:bodyPr wrap="square">
            <a:spAutoFit/>
          </a:bodyPr>
          <a:lstStyle/>
          <a:p>
            <a:pPr marL="0" lvl="1" defTabSz="1097280">
              <a:defRPr/>
            </a:pPr>
            <a:r>
              <a:rPr lang="en-GB" sz="1800" dirty="0">
                <a:latin typeface="Arial"/>
              </a:rPr>
              <a:t>Per il </a:t>
            </a:r>
            <a:r>
              <a:rPr lang="en-GB" sz="1800" dirty="0" err="1">
                <a:latin typeface="Arial"/>
              </a:rPr>
              <a:t>trattamento</a:t>
            </a:r>
            <a:r>
              <a:rPr lang="en-GB" sz="1800" dirty="0">
                <a:latin typeface="Arial"/>
              </a:rPr>
              <a:t> </a:t>
            </a:r>
            <a:r>
              <a:rPr lang="en-GB" sz="1800" dirty="0" err="1">
                <a:latin typeface="Arial"/>
              </a:rPr>
              <a:t>delle</a:t>
            </a:r>
            <a:r>
              <a:rPr lang="en-GB" sz="1800" dirty="0">
                <a:latin typeface="Arial"/>
              </a:rPr>
              <a:t> </a:t>
            </a:r>
            <a:r>
              <a:rPr lang="en-GB" sz="1800" dirty="0" err="1">
                <a:latin typeface="Arial"/>
              </a:rPr>
              <a:t>infestazioni</a:t>
            </a:r>
            <a:r>
              <a:rPr lang="en-GB" sz="1800" dirty="0">
                <a:latin typeface="Arial"/>
              </a:rPr>
              <a:t> da </a:t>
            </a:r>
            <a:r>
              <a:rPr lang="en-GB" sz="1800" dirty="0" err="1">
                <a:latin typeface="Arial"/>
              </a:rPr>
              <a:t>pulci</a:t>
            </a:r>
            <a:r>
              <a:rPr lang="it-IT" sz="1800" dirty="0">
                <a:latin typeface="Arial"/>
              </a:rPr>
              <a:t> (</a:t>
            </a:r>
            <a:r>
              <a:rPr lang="it-IT" sz="1800" i="1" dirty="0">
                <a:latin typeface="Arial"/>
              </a:rPr>
              <a:t>Ctenocephalides felis e Ctenocephalides </a:t>
            </a:r>
            <a:r>
              <a:rPr lang="it-IT" sz="1800" i="1" dirty="0" err="1">
                <a:latin typeface="Arial"/>
              </a:rPr>
              <a:t>canis</a:t>
            </a:r>
            <a:r>
              <a:rPr lang="it-IT" sz="1800" dirty="0">
                <a:latin typeface="Arial"/>
              </a:rPr>
              <a:t>)</a:t>
            </a:r>
            <a:endParaRPr lang="en-GB" sz="1800" dirty="0">
              <a:latin typeface="Arial"/>
            </a:endParaRPr>
          </a:p>
        </p:txBody>
      </p:sp>
      <p:sp>
        <p:nvSpPr>
          <p:cNvPr id="19" name="Rectangle 12">
            <a:extLst>
              <a:ext uri="{FF2B5EF4-FFF2-40B4-BE49-F238E27FC236}">
                <a16:creationId xmlns:a16="http://schemas.microsoft.com/office/drawing/2014/main" id="{731CABBE-50CB-50A0-3847-EA9891430AA3}"/>
              </a:ext>
            </a:extLst>
          </p:cNvPr>
          <p:cNvSpPr/>
          <p:nvPr/>
        </p:nvSpPr>
        <p:spPr>
          <a:xfrm>
            <a:off x="9150918" y="5069436"/>
            <a:ext cx="5325340" cy="1754326"/>
          </a:xfrm>
          <a:prstGeom prst="rect">
            <a:avLst/>
          </a:prstGeom>
        </p:spPr>
        <p:txBody>
          <a:bodyPr wrap="square">
            <a:spAutoFit/>
          </a:bodyPr>
          <a:lstStyle/>
          <a:p>
            <a:pPr marL="0" lvl="1" defTabSz="1097280">
              <a:defRPr/>
            </a:pPr>
            <a:r>
              <a:rPr lang="en-GB" sz="1800" dirty="0">
                <a:latin typeface="Arial"/>
              </a:rPr>
              <a:t>Per il </a:t>
            </a:r>
            <a:r>
              <a:rPr lang="en-GB" sz="1800" dirty="0" err="1">
                <a:latin typeface="Arial"/>
              </a:rPr>
              <a:t>trattamento</a:t>
            </a:r>
            <a:r>
              <a:rPr lang="en-GB" sz="1800" dirty="0">
                <a:latin typeface="Arial"/>
              </a:rPr>
              <a:t> </a:t>
            </a:r>
            <a:r>
              <a:rPr lang="en-GB" sz="1800" dirty="0" err="1">
                <a:latin typeface="Arial"/>
              </a:rPr>
              <a:t>dei</a:t>
            </a:r>
            <a:r>
              <a:rPr lang="en-GB" sz="1800" dirty="0">
                <a:latin typeface="Arial"/>
              </a:rPr>
              <a:t> </a:t>
            </a:r>
            <a:r>
              <a:rPr lang="en-GB" sz="1800" dirty="0" err="1">
                <a:latin typeface="Arial"/>
              </a:rPr>
              <a:t>Nematodi</a:t>
            </a:r>
            <a:r>
              <a:rPr lang="en-GB" sz="1800" dirty="0">
                <a:latin typeface="Arial"/>
              </a:rPr>
              <a:t> GI:</a:t>
            </a:r>
          </a:p>
          <a:p>
            <a:pPr marL="0" lvl="1" defTabSz="1097280">
              <a:defRPr/>
            </a:pPr>
            <a:r>
              <a:rPr lang="en-GB" sz="1800" b="1" dirty="0" err="1">
                <a:latin typeface="Arial"/>
              </a:rPr>
              <a:t>Larve</a:t>
            </a:r>
            <a:r>
              <a:rPr lang="en-GB" sz="1800" b="1" dirty="0">
                <a:latin typeface="Arial"/>
              </a:rPr>
              <a:t> L4 - L5 </a:t>
            </a:r>
            <a:r>
              <a:rPr lang="en-GB" sz="1800" dirty="0">
                <a:latin typeface="Arial"/>
              </a:rPr>
              <a:t>di </a:t>
            </a:r>
            <a:r>
              <a:rPr lang="en-GB" sz="1800" i="1" dirty="0">
                <a:latin typeface="Arial"/>
              </a:rPr>
              <a:t>T. </a:t>
            </a:r>
            <a:r>
              <a:rPr lang="en-GB" sz="1800" i="1" dirty="0" err="1">
                <a:latin typeface="Arial"/>
              </a:rPr>
              <a:t>canis</a:t>
            </a:r>
            <a:r>
              <a:rPr lang="en-GB" sz="1800" i="1" dirty="0">
                <a:latin typeface="Arial"/>
              </a:rPr>
              <a:t> </a:t>
            </a:r>
            <a:r>
              <a:rPr lang="en-GB" sz="1800" dirty="0">
                <a:latin typeface="Arial"/>
              </a:rPr>
              <a:t>e </a:t>
            </a:r>
            <a:r>
              <a:rPr lang="en-GB" sz="1800" dirty="0" err="1">
                <a:latin typeface="Arial"/>
              </a:rPr>
              <a:t>adulti</a:t>
            </a:r>
            <a:r>
              <a:rPr lang="en-GB" sz="1800" b="1" dirty="0">
                <a:latin typeface="Arial"/>
              </a:rPr>
              <a:t> </a:t>
            </a:r>
            <a:r>
              <a:rPr lang="en-GB" sz="1800" dirty="0">
                <a:latin typeface="Arial"/>
              </a:rPr>
              <a:t>di</a:t>
            </a:r>
            <a:r>
              <a:rPr lang="en-GB" sz="1800" b="1" dirty="0">
                <a:latin typeface="Arial"/>
              </a:rPr>
              <a:t> </a:t>
            </a:r>
            <a:r>
              <a:rPr lang="en-GB" sz="1800" i="1" dirty="0" err="1">
                <a:latin typeface="Arial"/>
              </a:rPr>
              <a:t>T.canis</a:t>
            </a:r>
            <a:r>
              <a:rPr lang="en-GB" sz="1800" i="1" dirty="0">
                <a:latin typeface="Arial"/>
              </a:rPr>
              <a:t> </a:t>
            </a:r>
            <a:r>
              <a:rPr lang="en-GB" sz="1800" dirty="0">
                <a:latin typeface="Arial"/>
              </a:rPr>
              <a:t>e</a:t>
            </a:r>
            <a:r>
              <a:rPr lang="en-GB" sz="1800" b="1" dirty="0">
                <a:latin typeface="Arial"/>
              </a:rPr>
              <a:t> </a:t>
            </a:r>
            <a:r>
              <a:rPr lang="en-GB" sz="1800" i="1" dirty="0">
                <a:latin typeface="Arial"/>
              </a:rPr>
              <a:t>T. </a:t>
            </a:r>
            <a:r>
              <a:rPr lang="en-GB" sz="1800" i="1" dirty="0" err="1">
                <a:latin typeface="Arial"/>
              </a:rPr>
              <a:t>leonina</a:t>
            </a:r>
            <a:r>
              <a:rPr lang="en-GB" sz="1800" dirty="0">
                <a:latin typeface="Arial"/>
              </a:rPr>
              <a:t>)</a:t>
            </a:r>
          </a:p>
          <a:p>
            <a:pPr marL="0" lvl="1" defTabSz="1097280">
              <a:defRPr/>
            </a:pPr>
            <a:r>
              <a:rPr lang="en-GB" sz="1800" b="1" dirty="0" err="1">
                <a:latin typeface="Arial"/>
              </a:rPr>
              <a:t>Larve</a:t>
            </a:r>
            <a:r>
              <a:rPr lang="en-GB" sz="1800" b="1" dirty="0">
                <a:latin typeface="Arial"/>
              </a:rPr>
              <a:t> L4</a:t>
            </a:r>
            <a:r>
              <a:rPr lang="en-GB" sz="1800" dirty="0">
                <a:latin typeface="Arial"/>
              </a:rPr>
              <a:t>, L5 e </a:t>
            </a:r>
            <a:r>
              <a:rPr lang="en-GB" sz="1800" dirty="0" err="1">
                <a:latin typeface="Arial"/>
              </a:rPr>
              <a:t>adulti</a:t>
            </a:r>
            <a:r>
              <a:rPr lang="en-GB" sz="1800" dirty="0">
                <a:latin typeface="Arial"/>
              </a:rPr>
              <a:t> di </a:t>
            </a:r>
            <a:r>
              <a:rPr lang="en-GB" sz="1800" i="1" dirty="0" err="1"/>
              <a:t>A.caninum</a:t>
            </a:r>
            <a:r>
              <a:rPr lang="en-GB" sz="1800" i="1" dirty="0"/>
              <a:t> </a:t>
            </a:r>
            <a:r>
              <a:rPr lang="en-GB" sz="1800" dirty="0">
                <a:latin typeface="Arial"/>
              </a:rPr>
              <a:t>; </a:t>
            </a:r>
            <a:r>
              <a:rPr lang="en-GB" sz="1800" i="1" dirty="0">
                <a:latin typeface="Arial"/>
              </a:rPr>
              <a:t>T. </a:t>
            </a:r>
            <a:r>
              <a:rPr lang="en-GB" sz="1800" i="1" dirty="0" err="1">
                <a:latin typeface="Arial"/>
              </a:rPr>
              <a:t>vulpis</a:t>
            </a:r>
            <a:r>
              <a:rPr lang="en-GB" sz="1800" dirty="0">
                <a:latin typeface="Arial"/>
              </a:rPr>
              <a:t> (</a:t>
            </a:r>
            <a:r>
              <a:rPr lang="en-GB" sz="1800" dirty="0" err="1">
                <a:latin typeface="Arial"/>
              </a:rPr>
              <a:t>adulti</a:t>
            </a:r>
            <a:r>
              <a:rPr lang="en-GB" sz="1800" dirty="0">
                <a:latin typeface="Arial"/>
              </a:rPr>
              <a:t>).</a:t>
            </a:r>
          </a:p>
          <a:p>
            <a:pPr marL="0" lvl="1" defTabSz="1097280">
              <a:defRPr/>
            </a:pPr>
            <a:endParaRPr lang="en-GB" sz="1800" dirty="0">
              <a:latin typeface="Arial"/>
            </a:endParaRPr>
          </a:p>
        </p:txBody>
      </p:sp>
      <p:sp>
        <p:nvSpPr>
          <p:cNvPr id="22" name="Rectangle 13">
            <a:extLst>
              <a:ext uri="{FF2B5EF4-FFF2-40B4-BE49-F238E27FC236}">
                <a16:creationId xmlns:a16="http://schemas.microsoft.com/office/drawing/2014/main" id="{847CC65D-0FB8-29EC-7082-EA66E107AF8D}"/>
              </a:ext>
            </a:extLst>
          </p:cNvPr>
          <p:cNvSpPr/>
          <p:nvPr/>
        </p:nvSpPr>
        <p:spPr>
          <a:xfrm>
            <a:off x="9150917" y="3482292"/>
            <a:ext cx="4598890" cy="1200329"/>
          </a:xfrm>
          <a:prstGeom prst="rect">
            <a:avLst/>
          </a:prstGeom>
        </p:spPr>
        <p:txBody>
          <a:bodyPr wrap="square">
            <a:spAutoFit/>
          </a:bodyPr>
          <a:lstStyle/>
          <a:p>
            <a:pPr marL="0" lvl="1" defTabSz="1097280">
              <a:defRPr/>
            </a:pPr>
            <a:r>
              <a:rPr lang="en-GB" sz="1800" dirty="0">
                <a:latin typeface="Arial"/>
              </a:rPr>
              <a:t>Per la </a:t>
            </a:r>
            <a:r>
              <a:rPr lang="en-GB" sz="1800" dirty="0" err="1">
                <a:latin typeface="Arial"/>
              </a:rPr>
              <a:t>prevenzione</a:t>
            </a:r>
            <a:r>
              <a:rPr lang="en-GB" sz="1800" dirty="0">
                <a:latin typeface="Arial"/>
              </a:rPr>
              <a:t> della </a:t>
            </a:r>
            <a:r>
              <a:rPr lang="en-GB" sz="1800" dirty="0" err="1">
                <a:latin typeface="Arial"/>
              </a:rPr>
              <a:t>filariosi</a:t>
            </a:r>
            <a:r>
              <a:rPr lang="en-GB" sz="1800" dirty="0">
                <a:latin typeface="Arial"/>
              </a:rPr>
              <a:t> </a:t>
            </a:r>
            <a:r>
              <a:rPr lang="en-GB" sz="1800" dirty="0" err="1">
                <a:latin typeface="Arial"/>
              </a:rPr>
              <a:t>cardiopolmonare</a:t>
            </a:r>
            <a:r>
              <a:rPr lang="en-GB" sz="1800" dirty="0">
                <a:latin typeface="Arial"/>
              </a:rPr>
              <a:t> (</a:t>
            </a:r>
            <a:r>
              <a:rPr lang="en-GB" sz="1800" i="1" dirty="0" err="1">
                <a:latin typeface="Arial"/>
              </a:rPr>
              <a:t>Dirofilaria</a:t>
            </a:r>
            <a:r>
              <a:rPr lang="en-GB" sz="1800" i="1" dirty="0">
                <a:latin typeface="Arial"/>
              </a:rPr>
              <a:t> </a:t>
            </a:r>
            <a:r>
              <a:rPr lang="en-GB" sz="1800" i="1" dirty="0" err="1">
                <a:latin typeface="Arial"/>
              </a:rPr>
              <a:t>immitis</a:t>
            </a:r>
            <a:r>
              <a:rPr lang="en-GB" sz="1800" dirty="0">
                <a:latin typeface="Arial"/>
              </a:rPr>
              <a:t>) e dell’ </a:t>
            </a:r>
            <a:r>
              <a:rPr lang="en-GB" sz="1800" dirty="0" err="1">
                <a:latin typeface="Arial"/>
              </a:rPr>
              <a:t>angiostrongilosi</a:t>
            </a:r>
            <a:r>
              <a:rPr lang="en-GB" sz="1800" dirty="0">
                <a:latin typeface="Arial"/>
              </a:rPr>
              <a:t> (</a:t>
            </a:r>
            <a:r>
              <a:rPr lang="en-GB" sz="1800" dirty="0" err="1">
                <a:latin typeface="Arial"/>
              </a:rPr>
              <a:t>adulti</a:t>
            </a:r>
            <a:r>
              <a:rPr lang="en-GB" sz="1800" dirty="0">
                <a:latin typeface="Arial"/>
              </a:rPr>
              <a:t> </a:t>
            </a:r>
            <a:r>
              <a:rPr lang="en-GB" sz="1800" dirty="0" err="1">
                <a:latin typeface="Arial"/>
              </a:rPr>
              <a:t>immaturi</a:t>
            </a:r>
            <a:r>
              <a:rPr lang="en-GB" sz="1800" dirty="0">
                <a:latin typeface="Arial"/>
              </a:rPr>
              <a:t> L5 e </a:t>
            </a:r>
            <a:r>
              <a:rPr lang="en-GB" sz="1800" dirty="0" err="1">
                <a:latin typeface="Arial"/>
              </a:rPr>
              <a:t>adulti</a:t>
            </a:r>
            <a:r>
              <a:rPr lang="en-GB" sz="1800" dirty="0">
                <a:latin typeface="Arial"/>
              </a:rPr>
              <a:t> di </a:t>
            </a:r>
            <a:r>
              <a:rPr lang="en-GB" sz="1800" i="1" dirty="0" err="1">
                <a:latin typeface="Arial"/>
              </a:rPr>
              <a:t>Angiostrongylus</a:t>
            </a:r>
            <a:r>
              <a:rPr lang="en-GB" sz="1800" i="1" dirty="0">
                <a:latin typeface="Arial"/>
              </a:rPr>
              <a:t>  vasorum)</a:t>
            </a:r>
          </a:p>
        </p:txBody>
      </p:sp>
      <p:pic>
        <p:nvPicPr>
          <p:cNvPr id="23" name="Picture 5">
            <a:extLst>
              <a:ext uri="{FF2B5EF4-FFF2-40B4-BE49-F238E27FC236}">
                <a16:creationId xmlns:a16="http://schemas.microsoft.com/office/drawing/2014/main" id="{7E212EAB-49D8-0217-1486-B925AE66293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Effect>
                      <a14:brightnessContrast bright="-40000" contrast="20000"/>
                    </a14:imgEffect>
                  </a14:imgLayer>
                </a14:imgProps>
              </a:ext>
            </a:extLst>
          </a:blip>
          <a:stretch>
            <a:fillRect/>
          </a:stretch>
        </p:blipFill>
        <p:spPr>
          <a:xfrm>
            <a:off x="7859865" y="3318329"/>
            <a:ext cx="1439159" cy="1308326"/>
          </a:xfrm>
          <a:prstGeom prst="rect">
            <a:avLst/>
          </a:prstGeom>
        </p:spPr>
      </p:pic>
      <p:pic>
        <p:nvPicPr>
          <p:cNvPr id="27" name="Grafik 23" descr="Ein Bild, das Licht, Essen, Zeichnung enthält.&#10;&#10;Automatisch generierte Beschreibung">
            <a:extLst>
              <a:ext uri="{FF2B5EF4-FFF2-40B4-BE49-F238E27FC236}">
                <a16:creationId xmlns:a16="http://schemas.microsoft.com/office/drawing/2014/main" id="{BA55B426-0170-70D8-7B7B-9A4A4E90166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668468" y="2980220"/>
            <a:ext cx="2320159" cy="1869452"/>
          </a:xfrm>
          <a:prstGeom prst="rect">
            <a:avLst/>
          </a:prstGeom>
        </p:spPr>
      </p:pic>
      <p:pic>
        <p:nvPicPr>
          <p:cNvPr id="28" name="Grafik 19" descr="Ein Bild, das Licht, Zeichnung enthält.&#10;&#10;Automatisch generierte Beschreibung">
            <a:extLst>
              <a:ext uri="{FF2B5EF4-FFF2-40B4-BE49-F238E27FC236}">
                <a16:creationId xmlns:a16="http://schemas.microsoft.com/office/drawing/2014/main" id="{D3DB2063-37D4-AA31-CBB1-EEBCBB1CAD6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 y="2935477"/>
            <a:ext cx="2294987" cy="2212034"/>
          </a:xfrm>
          <a:prstGeom prst="rect">
            <a:avLst/>
          </a:prstGeom>
        </p:spPr>
      </p:pic>
      <p:pic>
        <p:nvPicPr>
          <p:cNvPr id="29" name="Grafik 21">
            <a:extLst>
              <a:ext uri="{FF2B5EF4-FFF2-40B4-BE49-F238E27FC236}">
                <a16:creationId xmlns:a16="http://schemas.microsoft.com/office/drawing/2014/main" id="{EFB18EF9-23C2-A600-59DD-3539F48C0D1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 y="4311256"/>
            <a:ext cx="2194565" cy="1949504"/>
          </a:xfrm>
          <a:prstGeom prst="rect">
            <a:avLst/>
          </a:prstGeom>
        </p:spPr>
      </p:pic>
      <p:pic>
        <p:nvPicPr>
          <p:cNvPr id="30" name="Immagine 29">
            <a:extLst>
              <a:ext uri="{FF2B5EF4-FFF2-40B4-BE49-F238E27FC236}">
                <a16:creationId xmlns:a16="http://schemas.microsoft.com/office/drawing/2014/main" id="{0EB98892-7D3F-5362-F0A1-A2E63C5F321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74838" y="280237"/>
            <a:ext cx="2113660" cy="1452043"/>
          </a:xfrm>
          <a:prstGeom prst="rect">
            <a:avLst/>
          </a:prstGeom>
        </p:spPr>
      </p:pic>
      <p:sp>
        <p:nvSpPr>
          <p:cNvPr id="31" name="Rettangolo 30">
            <a:extLst>
              <a:ext uri="{FF2B5EF4-FFF2-40B4-BE49-F238E27FC236}">
                <a16:creationId xmlns:a16="http://schemas.microsoft.com/office/drawing/2014/main" id="{56053789-1EBC-2D7A-5608-D888C6B677D0}"/>
              </a:ext>
            </a:extLst>
          </p:cNvPr>
          <p:cNvSpPr/>
          <p:nvPr/>
        </p:nvSpPr>
        <p:spPr>
          <a:xfrm>
            <a:off x="126999" y="2359397"/>
            <a:ext cx="7188200" cy="958931"/>
          </a:xfrm>
          <a:prstGeom prst="rect">
            <a:avLst/>
          </a:prstGeom>
          <a:solidFill>
            <a:srgbClr val="0E8A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err="1"/>
              <a:t>Lotilaner</a:t>
            </a:r>
            <a:r>
              <a:rPr lang="it-IT" dirty="0"/>
              <a:t> </a:t>
            </a:r>
          </a:p>
          <a:p>
            <a:pPr algn="ctr"/>
            <a:r>
              <a:rPr lang="it-IT" sz="1600" b="1" dirty="0"/>
              <a:t>20-41 mg/kg</a:t>
            </a:r>
          </a:p>
          <a:p>
            <a:pPr algn="ctr"/>
            <a:r>
              <a:rPr lang="it-IT" sz="1600" b="1" dirty="0"/>
              <a:t>stessa dose di </a:t>
            </a:r>
            <a:r>
              <a:rPr lang="it-IT" sz="1600" b="1" dirty="0" err="1"/>
              <a:t>Credelio</a:t>
            </a:r>
            <a:endParaRPr lang="en-US" sz="1600" b="1" dirty="0"/>
          </a:p>
        </p:txBody>
      </p:sp>
      <p:sp>
        <p:nvSpPr>
          <p:cNvPr id="32" name="Rettangolo 31">
            <a:extLst>
              <a:ext uri="{FF2B5EF4-FFF2-40B4-BE49-F238E27FC236}">
                <a16:creationId xmlns:a16="http://schemas.microsoft.com/office/drawing/2014/main" id="{A095DF03-2063-59F2-70A2-79B5961BF575}"/>
              </a:ext>
            </a:extLst>
          </p:cNvPr>
          <p:cNvSpPr/>
          <p:nvPr/>
        </p:nvSpPr>
        <p:spPr>
          <a:xfrm>
            <a:off x="7315200" y="2359397"/>
            <a:ext cx="7161058" cy="9589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rPr>
              <a:t>Milbemicina ossima</a:t>
            </a:r>
          </a:p>
          <a:p>
            <a:pPr algn="ctr"/>
            <a:r>
              <a:rPr lang="it-IT" sz="1600" b="1" dirty="0">
                <a:solidFill>
                  <a:schemeClr val="tx1"/>
                </a:solidFill>
              </a:rPr>
              <a:t>0,75-1,53 mg/ kg</a:t>
            </a:r>
            <a:endParaRPr lang="en-US" sz="1600" b="1" dirty="0">
              <a:solidFill>
                <a:schemeClr val="tx1"/>
              </a:solidFill>
            </a:endParaRPr>
          </a:p>
        </p:txBody>
      </p:sp>
      <p:sp>
        <p:nvSpPr>
          <p:cNvPr id="34" name="Ovale 33">
            <a:extLst>
              <a:ext uri="{FF2B5EF4-FFF2-40B4-BE49-F238E27FC236}">
                <a16:creationId xmlns:a16="http://schemas.microsoft.com/office/drawing/2014/main" id="{7C040B5D-F738-181C-3D7E-24D29E49EB13}"/>
              </a:ext>
            </a:extLst>
          </p:cNvPr>
          <p:cNvSpPr/>
          <p:nvPr/>
        </p:nvSpPr>
        <p:spPr>
          <a:xfrm>
            <a:off x="6738805" y="2347133"/>
            <a:ext cx="1016000" cy="958931"/>
          </a:xfrm>
          <a:prstGeom prst="ellipse">
            <a:avLst/>
          </a:prstGeom>
          <a:solidFill>
            <a:srgbClr val="F5E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9600" b="1" dirty="0">
                <a:solidFill>
                  <a:srgbClr val="015D2E"/>
                </a:solidFill>
              </a:rPr>
              <a:t>+</a:t>
            </a:r>
            <a:endParaRPr lang="en-US" sz="9600" b="1" dirty="0">
              <a:solidFill>
                <a:srgbClr val="015D2E"/>
              </a:solidFill>
            </a:endParaRPr>
          </a:p>
        </p:txBody>
      </p:sp>
      <p:sp>
        <p:nvSpPr>
          <p:cNvPr id="41" name="CasellaDiTesto 40">
            <a:extLst>
              <a:ext uri="{FF2B5EF4-FFF2-40B4-BE49-F238E27FC236}">
                <a16:creationId xmlns:a16="http://schemas.microsoft.com/office/drawing/2014/main" id="{92EA69FE-DAB3-EB1B-5C30-5E8F666C66B2}"/>
              </a:ext>
            </a:extLst>
          </p:cNvPr>
          <p:cNvSpPr txBox="1"/>
          <p:nvPr/>
        </p:nvSpPr>
        <p:spPr>
          <a:xfrm>
            <a:off x="7992485" y="6779892"/>
            <a:ext cx="6280426" cy="584775"/>
          </a:xfrm>
          <a:prstGeom prst="rect">
            <a:avLst/>
          </a:prstGeom>
          <a:noFill/>
        </p:spPr>
        <p:txBody>
          <a:bodyPr wrap="square">
            <a:spAutoFit/>
          </a:bodyPr>
          <a:lstStyle/>
          <a:p>
            <a:pPr marL="0" lvl="1" defTabSz="1097280">
              <a:defRPr/>
            </a:pPr>
            <a:r>
              <a:rPr lang="en-GB" sz="1600" b="1" dirty="0">
                <a:latin typeface="Arial"/>
              </a:rPr>
              <a:t>L’efficacia </a:t>
            </a:r>
            <a:r>
              <a:rPr lang="en-GB" sz="1600" b="1" dirty="0" err="1">
                <a:latin typeface="Arial"/>
              </a:rPr>
              <a:t>su</a:t>
            </a:r>
            <a:r>
              <a:rPr lang="en-GB" sz="1600" b="1" dirty="0">
                <a:latin typeface="Arial"/>
              </a:rPr>
              <a:t> </a:t>
            </a:r>
            <a:r>
              <a:rPr lang="en-GB" sz="1600" b="1" dirty="0" err="1">
                <a:latin typeface="Arial"/>
              </a:rPr>
              <a:t>stadi</a:t>
            </a:r>
            <a:r>
              <a:rPr lang="en-GB" sz="1600" b="1" dirty="0">
                <a:latin typeface="Arial"/>
              </a:rPr>
              <a:t> </a:t>
            </a:r>
            <a:r>
              <a:rPr lang="en-GB" sz="1600" b="1" dirty="0" err="1">
                <a:latin typeface="Arial"/>
              </a:rPr>
              <a:t>larvali</a:t>
            </a:r>
            <a:r>
              <a:rPr lang="en-GB" sz="1600" b="1" dirty="0">
                <a:latin typeface="Arial"/>
              </a:rPr>
              <a:t> e </a:t>
            </a:r>
            <a:r>
              <a:rPr lang="en-GB" sz="1600" b="1" dirty="0" err="1">
                <a:latin typeface="Arial"/>
              </a:rPr>
              <a:t>immaturi</a:t>
            </a:r>
            <a:r>
              <a:rPr lang="en-GB" sz="1600" b="1" dirty="0">
                <a:latin typeface="Arial"/>
              </a:rPr>
              <a:t> </a:t>
            </a:r>
            <a:r>
              <a:rPr lang="en-GB" sz="1600" b="1" dirty="0" err="1">
                <a:latin typeface="Arial"/>
              </a:rPr>
              <a:t>riduce</a:t>
            </a:r>
            <a:r>
              <a:rPr lang="en-GB" sz="1600" b="1" dirty="0">
                <a:latin typeface="Arial"/>
              </a:rPr>
              <a:t> </a:t>
            </a:r>
            <a:r>
              <a:rPr lang="en-GB" sz="1600" b="1" dirty="0" err="1">
                <a:latin typeface="Arial"/>
              </a:rPr>
              <a:t>anche</a:t>
            </a:r>
            <a:r>
              <a:rPr lang="en-GB" sz="1600" b="1" dirty="0">
                <a:latin typeface="Arial"/>
              </a:rPr>
              <a:t> la </a:t>
            </a:r>
            <a:r>
              <a:rPr lang="en-GB" sz="1600" b="1" dirty="0" err="1">
                <a:latin typeface="Arial"/>
              </a:rPr>
              <a:t>contaminazione</a:t>
            </a:r>
            <a:r>
              <a:rPr lang="en-GB" sz="1600" b="1" dirty="0">
                <a:latin typeface="Arial"/>
              </a:rPr>
              <a:t> ambientale</a:t>
            </a:r>
            <a:r>
              <a:rPr lang="en-GB" sz="1600" baseline="30000" dirty="0">
                <a:latin typeface="Arial"/>
              </a:rPr>
              <a:t>2</a:t>
            </a:r>
          </a:p>
        </p:txBody>
      </p:sp>
      <p:sp>
        <p:nvSpPr>
          <p:cNvPr id="45" name="CasellaDiTesto 44">
            <a:extLst>
              <a:ext uri="{FF2B5EF4-FFF2-40B4-BE49-F238E27FC236}">
                <a16:creationId xmlns:a16="http://schemas.microsoft.com/office/drawing/2014/main" id="{5AED8886-C073-FBD8-C813-CDCDE0B73FAD}"/>
              </a:ext>
            </a:extLst>
          </p:cNvPr>
          <p:cNvSpPr txBox="1"/>
          <p:nvPr/>
        </p:nvSpPr>
        <p:spPr>
          <a:xfrm>
            <a:off x="977115" y="5912371"/>
            <a:ext cx="6280426" cy="338554"/>
          </a:xfrm>
          <a:prstGeom prst="rect">
            <a:avLst/>
          </a:prstGeom>
          <a:noFill/>
        </p:spPr>
        <p:txBody>
          <a:bodyPr wrap="square">
            <a:spAutoFit/>
          </a:bodyPr>
          <a:lstStyle/>
          <a:p>
            <a:pPr marL="0" lvl="1" defTabSz="1097280">
              <a:defRPr/>
            </a:pPr>
            <a:r>
              <a:rPr lang="en-GB" sz="1600" b="1" dirty="0" err="1">
                <a:latin typeface="Arial"/>
              </a:rPr>
              <a:t>Attività</a:t>
            </a:r>
            <a:r>
              <a:rPr lang="en-GB" sz="1600" b="1" dirty="0">
                <a:latin typeface="Arial"/>
              </a:rPr>
              <a:t> </a:t>
            </a:r>
            <a:r>
              <a:rPr lang="en-GB" sz="1600" b="1" dirty="0" err="1">
                <a:latin typeface="Arial"/>
              </a:rPr>
              <a:t>immediata</a:t>
            </a:r>
            <a:r>
              <a:rPr lang="en-GB" sz="1600" b="1" dirty="0">
                <a:latin typeface="Arial"/>
              </a:rPr>
              <a:t> e </a:t>
            </a:r>
            <a:r>
              <a:rPr lang="en-GB" sz="1600" b="1" dirty="0" err="1">
                <a:latin typeface="Arial"/>
              </a:rPr>
              <a:t>persistente</a:t>
            </a:r>
            <a:r>
              <a:rPr lang="en-GB" sz="1600" b="1" dirty="0">
                <a:latin typeface="Arial"/>
              </a:rPr>
              <a:t> per un mese</a:t>
            </a:r>
          </a:p>
        </p:txBody>
      </p:sp>
      <p:sp>
        <p:nvSpPr>
          <p:cNvPr id="3" name="CasellaDiTesto 2">
            <a:extLst>
              <a:ext uri="{FF2B5EF4-FFF2-40B4-BE49-F238E27FC236}">
                <a16:creationId xmlns:a16="http://schemas.microsoft.com/office/drawing/2014/main" id="{9BBD99CC-17D9-BF96-A940-2F2E0FDADBCC}"/>
              </a:ext>
            </a:extLst>
          </p:cNvPr>
          <p:cNvSpPr txBox="1"/>
          <p:nvPr/>
        </p:nvSpPr>
        <p:spPr>
          <a:xfrm>
            <a:off x="3339209" y="534575"/>
            <a:ext cx="11623417" cy="1384995"/>
          </a:xfrm>
          <a:prstGeom prst="rect">
            <a:avLst/>
          </a:prstGeom>
          <a:noFill/>
        </p:spPr>
        <p:txBody>
          <a:bodyPr wrap="square">
            <a:spAutoFit/>
          </a:bodyPr>
          <a:lstStyle/>
          <a:p>
            <a:r>
              <a:rPr lang="en-GB" sz="2800" b="1" dirty="0" err="1">
                <a:solidFill>
                  <a:schemeClr val="tx1"/>
                </a:solidFill>
                <a:latin typeface="Ubuntu" panose="020B0504030602030204" pitchFamily="34" charset="0"/>
              </a:rPr>
              <a:t>combina</a:t>
            </a:r>
            <a:r>
              <a:rPr lang="en-GB" sz="2800" b="1" dirty="0">
                <a:solidFill>
                  <a:schemeClr val="tx1"/>
                </a:solidFill>
                <a:latin typeface="Ubuntu" panose="020B0504030602030204" pitchFamily="34" charset="0"/>
              </a:rPr>
              <a:t> </a:t>
            </a:r>
            <a:r>
              <a:rPr lang="en-GB" sz="2800" b="1" dirty="0" err="1">
                <a:solidFill>
                  <a:schemeClr val="tx1"/>
                </a:solidFill>
                <a:latin typeface="Ubuntu" panose="020B0504030602030204" pitchFamily="34" charset="0"/>
              </a:rPr>
              <a:t>i</a:t>
            </a:r>
            <a:r>
              <a:rPr lang="en-GB" sz="2800" b="1" dirty="0">
                <a:solidFill>
                  <a:schemeClr val="tx1"/>
                </a:solidFill>
                <a:latin typeface="Ubuntu" panose="020B0504030602030204" pitchFamily="34" charset="0"/>
              </a:rPr>
              <a:t> </a:t>
            </a:r>
            <a:r>
              <a:rPr lang="en-GB" sz="2800" b="1" dirty="0" err="1">
                <a:solidFill>
                  <a:schemeClr val="tx1"/>
                </a:solidFill>
                <a:latin typeface="Ubuntu" panose="020B0504030602030204" pitchFamily="34" charset="0"/>
              </a:rPr>
              <a:t>benefici</a:t>
            </a:r>
            <a:r>
              <a:rPr lang="en-GB" sz="2800" b="1" dirty="0">
                <a:solidFill>
                  <a:schemeClr val="tx1"/>
                </a:solidFill>
                <a:latin typeface="Ubuntu" panose="020B0504030602030204" pitchFamily="34" charset="0"/>
              </a:rPr>
              <a:t> di </a:t>
            </a:r>
            <a:r>
              <a:rPr lang="en-GB" sz="2800" b="1" dirty="0" err="1">
                <a:solidFill>
                  <a:srgbClr val="0E8A42"/>
                </a:solidFill>
                <a:effectLst>
                  <a:outerShdw blurRad="38100" dist="38100" dir="2700000" algn="tl">
                    <a:srgbClr val="000000">
                      <a:alpha val="43137"/>
                    </a:srgbClr>
                  </a:outerShdw>
                </a:effectLst>
                <a:latin typeface="Ubuntu" panose="020B0504030602030204" pitchFamily="34" charset="0"/>
              </a:rPr>
              <a:t>lotilaner</a:t>
            </a:r>
            <a:r>
              <a:rPr lang="en-GB" sz="2800" b="1" dirty="0">
                <a:solidFill>
                  <a:srgbClr val="0E8A42"/>
                </a:solidFill>
                <a:effectLst>
                  <a:outerShdw blurRad="38100" dist="38100" dir="2700000" algn="tl">
                    <a:srgbClr val="000000">
                      <a:alpha val="43137"/>
                    </a:srgbClr>
                  </a:outerShdw>
                </a:effectLst>
                <a:latin typeface="Ubuntu" panose="020B0504030602030204" pitchFamily="34" charset="0"/>
              </a:rPr>
              <a:t> extra-</a:t>
            </a:r>
            <a:r>
              <a:rPr lang="en-GB" sz="2800" b="1" dirty="0" err="1">
                <a:solidFill>
                  <a:srgbClr val="0E8A42"/>
                </a:solidFill>
                <a:effectLst>
                  <a:outerShdw blurRad="38100" dist="38100" dir="2700000" algn="tl">
                    <a:srgbClr val="000000">
                      <a:alpha val="43137"/>
                    </a:srgbClr>
                  </a:outerShdw>
                </a:effectLst>
                <a:latin typeface="Ubuntu" panose="020B0504030602030204" pitchFamily="34" charset="0"/>
              </a:rPr>
              <a:t>purificato</a:t>
            </a:r>
            <a:r>
              <a:rPr lang="en-GB" sz="2800" b="1" dirty="0">
                <a:solidFill>
                  <a:srgbClr val="0E8A42"/>
                </a:solidFill>
                <a:effectLst>
                  <a:outerShdw blurRad="38100" dist="38100" dir="2700000" algn="tl">
                    <a:srgbClr val="000000">
                      <a:alpha val="43137"/>
                    </a:srgbClr>
                  </a:outerShdw>
                </a:effectLst>
                <a:latin typeface="Ubuntu" panose="020B0504030602030204" pitchFamily="34" charset="0"/>
              </a:rPr>
              <a:t> </a:t>
            </a:r>
            <a:r>
              <a:rPr lang="en-GB" sz="2800" b="1" dirty="0">
                <a:solidFill>
                  <a:schemeClr val="tx1"/>
                </a:solidFill>
                <a:latin typeface="Ubuntu" panose="020B0504030602030204" pitchFamily="34" charset="0"/>
              </a:rPr>
              <a:t>con </a:t>
            </a:r>
            <a:r>
              <a:rPr lang="en-GB" sz="2800" b="1" dirty="0" err="1">
                <a:solidFill>
                  <a:schemeClr val="tx1"/>
                </a:solidFill>
                <a:latin typeface="Ubuntu" panose="020B0504030602030204" pitchFamily="34" charset="0"/>
              </a:rPr>
              <a:t>quelli</a:t>
            </a:r>
            <a:r>
              <a:rPr lang="en-GB" sz="2800" b="1" dirty="0">
                <a:solidFill>
                  <a:schemeClr val="tx1"/>
                </a:solidFill>
                <a:latin typeface="Ubuntu" panose="020B0504030602030204" pitchFamily="34" charset="0"/>
              </a:rPr>
              <a:t> </a:t>
            </a:r>
            <a:r>
              <a:rPr lang="en-GB" sz="2800" b="1" dirty="0" err="1">
                <a:solidFill>
                  <a:schemeClr val="tx1"/>
                </a:solidFill>
                <a:latin typeface="Ubuntu" panose="020B0504030602030204" pitchFamily="34" charset="0"/>
              </a:rPr>
              <a:t>della</a:t>
            </a:r>
            <a:r>
              <a:rPr lang="en-GB" sz="2800" b="1" dirty="0">
                <a:solidFill>
                  <a:schemeClr val="tx1"/>
                </a:solidFill>
                <a:latin typeface="Ubuntu" panose="020B0504030602030204" pitchFamily="34" charset="0"/>
              </a:rPr>
              <a:t> </a:t>
            </a:r>
            <a:r>
              <a:rPr lang="en-GB" sz="2800" b="1" dirty="0" err="1">
                <a:solidFill>
                  <a:srgbClr val="FFC000"/>
                </a:solidFill>
                <a:effectLst>
                  <a:outerShdw blurRad="38100" dist="38100" dir="2700000" algn="tl">
                    <a:srgbClr val="000000">
                      <a:alpha val="43137"/>
                    </a:srgbClr>
                  </a:outerShdw>
                </a:effectLst>
                <a:latin typeface="Ubuntu" panose="020B0504030602030204" pitchFamily="34" charset="0"/>
              </a:rPr>
              <a:t>milbemicina</a:t>
            </a:r>
            <a:r>
              <a:rPr lang="en-GB" sz="2800" b="1" dirty="0">
                <a:solidFill>
                  <a:srgbClr val="FFC000"/>
                </a:solidFill>
                <a:effectLst>
                  <a:outerShdw blurRad="38100" dist="38100" dir="2700000" algn="tl">
                    <a:srgbClr val="000000">
                      <a:alpha val="43137"/>
                    </a:srgbClr>
                  </a:outerShdw>
                </a:effectLst>
                <a:latin typeface="Ubuntu" panose="020B0504030602030204" pitchFamily="34" charset="0"/>
              </a:rPr>
              <a:t> </a:t>
            </a:r>
            <a:r>
              <a:rPr lang="en-GB" sz="2800" b="1" dirty="0" err="1">
                <a:solidFill>
                  <a:srgbClr val="FFC000"/>
                </a:solidFill>
                <a:effectLst>
                  <a:outerShdw blurRad="38100" dist="38100" dir="2700000" algn="tl">
                    <a:srgbClr val="000000">
                      <a:alpha val="43137"/>
                    </a:srgbClr>
                  </a:outerShdw>
                </a:effectLst>
                <a:latin typeface="Ubuntu" panose="020B0504030602030204" pitchFamily="34" charset="0"/>
              </a:rPr>
              <a:t>ossima</a:t>
            </a:r>
            <a:r>
              <a:rPr lang="en-GB" sz="2800" b="1" dirty="0">
                <a:solidFill>
                  <a:srgbClr val="FFC000"/>
                </a:solidFill>
                <a:effectLst>
                  <a:outerShdw blurRad="38100" dist="38100" dir="2700000" algn="tl">
                    <a:srgbClr val="000000">
                      <a:alpha val="43137"/>
                    </a:srgbClr>
                  </a:outerShdw>
                </a:effectLst>
                <a:latin typeface="Ubuntu" panose="020B0504030602030204" pitchFamily="34" charset="0"/>
              </a:rPr>
              <a:t> </a:t>
            </a:r>
            <a:r>
              <a:rPr lang="en-GB" sz="2800" b="1" dirty="0">
                <a:solidFill>
                  <a:schemeClr val="tx1"/>
                </a:solidFill>
                <a:latin typeface="Ubuntu" panose="020B0504030602030204" pitchFamily="34" charset="0"/>
              </a:rPr>
              <a:t>in </a:t>
            </a:r>
            <a:r>
              <a:rPr lang="en-GB" sz="2800" b="1" dirty="0" err="1">
                <a:solidFill>
                  <a:schemeClr val="tx1"/>
                </a:solidFill>
                <a:latin typeface="Ubuntu" panose="020B0504030602030204" pitchFamily="34" charset="0"/>
              </a:rPr>
              <a:t>una</a:t>
            </a:r>
            <a:r>
              <a:rPr lang="en-GB" sz="2800" b="1" dirty="0">
                <a:solidFill>
                  <a:schemeClr val="tx1"/>
                </a:solidFill>
                <a:latin typeface="Ubuntu" panose="020B0504030602030204" pitchFamily="34" charset="0"/>
              </a:rPr>
              <a:t> </a:t>
            </a:r>
            <a:r>
              <a:rPr lang="en-GB" sz="2800" b="1" dirty="0" err="1">
                <a:solidFill>
                  <a:schemeClr val="tx1"/>
                </a:solidFill>
                <a:latin typeface="Ubuntu" panose="020B0504030602030204" pitchFamily="34" charset="0"/>
              </a:rPr>
              <a:t>piccola</a:t>
            </a:r>
            <a:r>
              <a:rPr lang="en-GB" sz="2800" b="1" dirty="0">
                <a:solidFill>
                  <a:schemeClr val="tx1"/>
                </a:solidFill>
                <a:latin typeface="Ubuntu" panose="020B0504030602030204" pitchFamily="34" charset="0"/>
              </a:rPr>
              <a:t> </a:t>
            </a:r>
            <a:r>
              <a:rPr lang="en-GB" sz="2800" b="1" dirty="0" err="1">
                <a:solidFill>
                  <a:schemeClr val="tx1"/>
                </a:solidFill>
                <a:latin typeface="Ubuntu" panose="020B0504030602030204" pitchFamily="34" charset="0"/>
              </a:rPr>
              <a:t>compressa</a:t>
            </a:r>
            <a:r>
              <a:rPr lang="en-GB" sz="2800" b="1" dirty="0">
                <a:solidFill>
                  <a:schemeClr val="tx1"/>
                </a:solidFill>
                <a:latin typeface="Ubuntu" panose="020B0504030602030204" pitchFamily="34" charset="0"/>
              </a:rPr>
              <a:t> </a:t>
            </a:r>
            <a:r>
              <a:rPr lang="en-GB" sz="2800" b="1" dirty="0" err="1">
                <a:solidFill>
                  <a:schemeClr val="tx1"/>
                </a:solidFill>
                <a:latin typeface="Ubuntu" panose="020B0504030602030204" pitchFamily="34" charset="0"/>
              </a:rPr>
              <a:t>mensile</a:t>
            </a:r>
            <a:r>
              <a:rPr lang="en-GB" sz="2800" b="1" dirty="0">
                <a:solidFill>
                  <a:schemeClr val="tx1"/>
                </a:solidFill>
                <a:latin typeface="Ubuntu" panose="020B0504030602030204" pitchFamily="34" charset="0"/>
              </a:rPr>
              <a:t> </a:t>
            </a:r>
          </a:p>
          <a:p>
            <a:r>
              <a:rPr lang="en-GB" sz="2800" b="1" dirty="0" err="1">
                <a:solidFill>
                  <a:schemeClr val="tx1"/>
                </a:solidFill>
                <a:latin typeface="Ubuntu" panose="020B0504030602030204" pitchFamily="34" charset="0"/>
              </a:rPr>
              <a:t>contro</a:t>
            </a:r>
            <a:r>
              <a:rPr lang="en-GB" sz="2800" b="1" dirty="0">
                <a:solidFill>
                  <a:schemeClr val="tx1"/>
                </a:solidFill>
                <a:latin typeface="Ubuntu" panose="020B0504030602030204" pitchFamily="34" charset="0"/>
              </a:rPr>
              <a:t> </a:t>
            </a:r>
            <a:r>
              <a:rPr lang="en-GB" sz="2800" b="1" dirty="0" err="1">
                <a:solidFill>
                  <a:schemeClr val="tx1"/>
                </a:solidFill>
                <a:latin typeface="Ubuntu" panose="020B0504030602030204" pitchFamily="34" charset="0"/>
              </a:rPr>
              <a:t>i</a:t>
            </a:r>
            <a:r>
              <a:rPr lang="en-GB" sz="2800" b="1" dirty="0">
                <a:solidFill>
                  <a:schemeClr val="tx1"/>
                </a:solidFill>
                <a:latin typeface="Ubuntu" panose="020B0504030602030204" pitchFamily="34" charset="0"/>
              </a:rPr>
              <a:t> </a:t>
            </a:r>
            <a:r>
              <a:rPr lang="en-GB" sz="2800" b="1" dirty="0" err="1">
                <a:solidFill>
                  <a:schemeClr val="tx1"/>
                </a:solidFill>
                <a:latin typeface="Ubuntu" panose="020B0504030602030204" pitchFamily="34" charset="0"/>
              </a:rPr>
              <a:t>parassiti</a:t>
            </a:r>
            <a:r>
              <a:rPr lang="en-GB" sz="2800" b="1" dirty="0">
                <a:solidFill>
                  <a:schemeClr val="tx1"/>
                </a:solidFill>
                <a:latin typeface="Ubuntu" panose="020B0504030602030204" pitchFamily="34" charset="0"/>
              </a:rPr>
              <a:t> </a:t>
            </a:r>
            <a:r>
              <a:rPr lang="en-GB" sz="2800" b="1" dirty="0" err="1">
                <a:solidFill>
                  <a:schemeClr val="tx1"/>
                </a:solidFill>
                <a:latin typeface="Ubuntu" panose="020B0504030602030204" pitchFamily="34" charset="0"/>
              </a:rPr>
              <a:t>esterni</a:t>
            </a:r>
            <a:r>
              <a:rPr lang="en-GB" sz="2800" b="1" dirty="0">
                <a:solidFill>
                  <a:schemeClr val="tx1"/>
                </a:solidFill>
                <a:latin typeface="Ubuntu" panose="020B0504030602030204" pitchFamily="34" charset="0"/>
              </a:rPr>
              <a:t> ed </a:t>
            </a:r>
            <a:r>
              <a:rPr lang="en-GB" sz="2800" b="1" dirty="0" err="1">
                <a:solidFill>
                  <a:schemeClr val="tx1"/>
                </a:solidFill>
                <a:latin typeface="Ubuntu" panose="020B0504030602030204" pitchFamily="34" charset="0"/>
              </a:rPr>
              <a:t>interni</a:t>
            </a:r>
            <a:r>
              <a:rPr lang="en-GB" sz="2800" b="1" dirty="0">
                <a:solidFill>
                  <a:schemeClr val="tx1"/>
                </a:solidFill>
                <a:latin typeface="Ubuntu" panose="020B0504030602030204" pitchFamily="34" charset="0"/>
              </a:rPr>
              <a:t> del cane</a:t>
            </a:r>
            <a:endParaRPr lang="en-US" dirty="0">
              <a:latin typeface="Ubuntu" panose="020B0504030602030204" pitchFamily="34" charset="0"/>
            </a:endParaRPr>
          </a:p>
        </p:txBody>
      </p:sp>
      <p:sp>
        <p:nvSpPr>
          <p:cNvPr id="4" name="CasellaDiTesto 3">
            <a:extLst>
              <a:ext uri="{FF2B5EF4-FFF2-40B4-BE49-F238E27FC236}">
                <a16:creationId xmlns:a16="http://schemas.microsoft.com/office/drawing/2014/main" id="{7BE888D3-D6B7-C811-DC55-87895719C5EC}"/>
              </a:ext>
            </a:extLst>
          </p:cNvPr>
          <p:cNvSpPr txBox="1"/>
          <p:nvPr/>
        </p:nvSpPr>
        <p:spPr>
          <a:xfrm>
            <a:off x="12853850" y="65315"/>
            <a:ext cx="1776549" cy="338554"/>
          </a:xfrm>
          <a:prstGeom prst="rect">
            <a:avLst/>
          </a:prstGeom>
          <a:noFill/>
        </p:spPr>
        <p:txBody>
          <a:bodyPr wrap="square">
            <a:spAutoFit/>
          </a:bodyPr>
          <a:lstStyle/>
          <a:p>
            <a:r>
              <a:rPr lang="en-US" sz="1600" b="0" i="0" dirty="0">
                <a:solidFill>
                  <a:srgbClr val="303030"/>
                </a:solidFill>
                <a:effectLst/>
                <a:latin typeface="Arial" panose="020B0604020202020204" pitchFamily="34" charset="0"/>
              </a:rPr>
              <a:t>PM-IT-23-0364</a:t>
            </a:r>
            <a:endParaRPr lang="en-US" sz="1600" dirty="0"/>
          </a:p>
        </p:txBody>
      </p:sp>
      <p:pic>
        <p:nvPicPr>
          <p:cNvPr id="6" name="Immagine 5">
            <a:extLst>
              <a:ext uri="{FF2B5EF4-FFF2-40B4-BE49-F238E27FC236}">
                <a16:creationId xmlns:a16="http://schemas.microsoft.com/office/drawing/2014/main" id="{C08A5F97-7A65-93B5-FF00-8B49161A6874}"/>
              </a:ext>
            </a:extLst>
          </p:cNvPr>
          <p:cNvPicPr>
            <a:picLocks noChangeAspect="1"/>
          </p:cNvPicPr>
          <p:nvPr/>
        </p:nvPicPr>
        <p:blipFill rotWithShape="1">
          <a:blip r:embed="rId11"/>
          <a:srcRect l="14755" t="51927" r="77428" b="38489"/>
          <a:stretch/>
        </p:blipFill>
        <p:spPr>
          <a:xfrm>
            <a:off x="588943" y="6409765"/>
            <a:ext cx="1117097" cy="9456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11">
            <a:extLst>
              <a:ext uri="{FF2B5EF4-FFF2-40B4-BE49-F238E27FC236}">
                <a16:creationId xmlns:a16="http://schemas.microsoft.com/office/drawing/2014/main" id="{6EF4B466-ECDE-7545-2B83-4630E79F6602}"/>
              </a:ext>
            </a:extLst>
          </p:cNvPr>
          <p:cNvSpPr/>
          <p:nvPr/>
        </p:nvSpPr>
        <p:spPr>
          <a:xfrm>
            <a:off x="1874743" y="6628524"/>
            <a:ext cx="4214039" cy="646331"/>
          </a:xfrm>
          <a:prstGeom prst="rect">
            <a:avLst/>
          </a:prstGeom>
        </p:spPr>
        <p:txBody>
          <a:bodyPr wrap="square">
            <a:spAutoFit/>
          </a:bodyPr>
          <a:lstStyle/>
          <a:p>
            <a:pPr marL="0" lvl="1" defTabSz="1097280">
              <a:defRPr/>
            </a:pPr>
            <a:r>
              <a:rPr lang="en-GB" sz="1800" dirty="0">
                <a:latin typeface="Arial"/>
              </a:rPr>
              <a:t>Per il </a:t>
            </a:r>
            <a:r>
              <a:rPr lang="en-GB" sz="1800" dirty="0" err="1">
                <a:latin typeface="Arial"/>
              </a:rPr>
              <a:t>trattamento</a:t>
            </a:r>
            <a:r>
              <a:rPr lang="en-GB" sz="1800" dirty="0">
                <a:latin typeface="Arial"/>
              </a:rPr>
              <a:t> </a:t>
            </a:r>
            <a:r>
              <a:rPr lang="it-IT" sz="1800" dirty="0">
                <a:latin typeface="Arial"/>
              </a:rPr>
              <a:t>della </a:t>
            </a:r>
            <a:r>
              <a:rPr lang="it-IT" sz="1800" dirty="0" err="1">
                <a:latin typeface="Arial"/>
              </a:rPr>
              <a:t>demodicosi</a:t>
            </a:r>
            <a:r>
              <a:rPr lang="it-IT" sz="1800" dirty="0">
                <a:latin typeface="Arial"/>
              </a:rPr>
              <a:t> canina da </a:t>
            </a:r>
            <a:r>
              <a:rPr lang="it-IT" sz="1800" i="1" dirty="0" err="1">
                <a:latin typeface="Arial"/>
              </a:rPr>
              <a:t>Demodex</a:t>
            </a:r>
            <a:r>
              <a:rPr lang="it-IT" sz="1800" i="1" dirty="0">
                <a:latin typeface="Arial"/>
              </a:rPr>
              <a:t> </a:t>
            </a:r>
            <a:r>
              <a:rPr lang="it-IT" sz="1800" i="1" dirty="0" err="1">
                <a:latin typeface="Arial"/>
              </a:rPr>
              <a:t>canis</a:t>
            </a:r>
            <a:endParaRPr lang="en-GB" sz="1800" i="1" dirty="0">
              <a:latin typeface="Arial"/>
            </a:endParaRPr>
          </a:p>
        </p:txBody>
      </p:sp>
    </p:spTree>
    <p:extLst>
      <p:ext uri="{BB962C8B-B14F-4D97-AF65-F5344CB8AC3E}">
        <p14:creationId xmlns:p14="http://schemas.microsoft.com/office/powerpoint/2010/main" val="2148791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45E5C4-CC26-D7E0-7D8C-5803E8C98668}"/>
              </a:ext>
            </a:extLst>
          </p:cNvPr>
          <p:cNvSpPr>
            <a:spLocks noGrp="1"/>
          </p:cNvSpPr>
          <p:nvPr>
            <p:ph type="title"/>
          </p:nvPr>
        </p:nvSpPr>
        <p:spPr>
          <a:xfrm>
            <a:off x="608138" y="444637"/>
            <a:ext cx="12853862" cy="632323"/>
          </a:xfrm>
        </p:spPr>
        <p:txBody>
          <a:bodyPr/>
          <a:lstStyle/>
          <a:p>
            <a:r>
              <a:rPr lang="it-IT" b="1" dirty="0">
                <a:latin typeface="Ubuntu" panose="020B0504030602030204" pitchFamily="34" charset="0"/>
              </a:rPr>
              <a:t>Milbemicina ossima 0,75-1,53 mg/ kg</a:t>
            </a:r>
            <a:br>
              <a:rPr lang="it-IT" dirty="0">
                <a:latin typeface="Ubuntu" panose="020B0504030602030204" pitchFamily="34" charset="0"/>
              </a:rPr>
            </a:br>
            <a:r>
              <a:rPr lang="it-IT" sz="3600" b="1" dirty="0">
                <a:latin typeface="Ubuntu" panose="020B0504030602030204" pitchFamily="34" charset="0"/>
              </a:rPr>
              <a:t>In uno studio di campo </a:t>
            </a:r>
            <a:r>
              <a:rPr lang="it-IT" sz="3600" b="1" dirty="0" err="1">
                <a:latin typeface="Ubuntu" panose="020B0504030602030204" pitchFamily="34" charset="0"/>
              </a:rPr>
              <a:t>Credelio</a:t>
            </a:r>
            <a:r>
              <a:rPr lang="it-IT" sz="3600" b="1" dirty="0">
                <a:latin typeface="Ubuntu" panose="020B0504030602030204" pitchFamily="34" charset="0"/>
              </a:rPr>
              <a:t> Plus ha raggiunto 100% di efficacia preventiva verso la Filariosi cardiopolmonare</a:t>
            </a:r>
            <a:endParaRPr lang="en-US" b="1" dirty="0">
              <a:latin typeface="Ubuntu" panose="020B0504030602030204" pitchFamily="34" charset="0"/>
            </a:endParaRPr>
          </a:p>
        </p:txBody>
      </p:sp>
      <p:pic>
        <p:nvPicPr>
          <p:cNvPr id="5" name="Immagine 4">
            <a:extLst>
              <a:ext uri="{FF2B5EF4-FFF2-40B4-BE49-F238E27FC236}">
                <a16:creationId xmlns:a16="http://schemas.microsoft.com/office/drawing/2014/main" id="{DE896388-7A06-598E-8853-50CBA1FD054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2400" y="3289300"/>
            <a:ext cx="5862095" cy="3238500"/>
          </a:xfrm>
          <a:prstGeom prst="rect">
            <a:avLst/>
          </a:prstGeom>
        </p:spPr>
      </p:pic>
      <p:pic>
        <p:nvPicPr>
          <p:cNvPr id="7" name="Immagine 6">
            <a:extLst>
              <a:ext uri="{FF2B5EF4-FFF2-40B4-BE49-F238E27FC236}">
                <a16:creationId xmlns:a16="http://schemas.microsoft.com/office/drawing/2014/main" id="{55B267A1-F226-CBAB-691D-AC2E4CFC70B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91300" y="2984500"/>
            <a:ext cx="7416800" cy="3848100"/>
          </a:xfrm>
          <a:prstGeom prst="rect">
            <a:avLst/>
          </a:prstGeom>
        </p:spPr>
      </p:pic>
      <p:sp>
        <p:nvSpPr>
          <p:cNvPr id="4" name="CasellaDiTesto 3">
            <a:extLst>
              <a:ext uri="{FF2B5EF4-FFF2-40B4-BE49-F238E27FC236}">
                <a16:creationId xmlns:a16="http://schemas.microsoft.com/office/drawing/2014/main" id="{CCD7A0AB-8473-FE6A-BBAB-80EFCCD6CD0D}"/>
              </a:ext>
            </a:extLst>
          </p:cNvPr>
          <p:cNvSpPr txBox="1"/>
          <p:nvPr/>
        </p:nvSpPr>
        <p:spPr>
          <a:xfrm>
            <a:off x="12853850" y="65315"/>
            <a:ext cx="1776549" cy="338554"/>
          </a:xfrm>
          <a:prstGeom prst="rect">
            <a:avLst/>
          </a:prstGeom>
          <a:noFill/>
        </p:spPr>
        <p:txBody>
          <a:bodyPr wrap="square">
            <a:spAutoFit/>
          </a:bodyPr>
          <a:lstStyle/>
          <a:p>
            <a:r>
              <a:rPr lang="en-US" sz="1600" b="0" i="0" dirty="0">
                <a:solidFill>
                  <a:srgbClr val="303030"/>
                </a:solidFill>
                <a:effectLst/>
                <a:latin typeface="Arial" panose="020B0604020202020204" pitchFamily="34" charset="0"/>
              </a:rPr>
              <a:t>PM-IT-23-0364</a:t>
            </a:r>
            <a:endParaRPr lang="en-US" sz="1600" dirty="0"/>
          </a:p>
        </p:txBody>
      </p:sp>
    </p:spTree>
    <p:extLst>
      <p:ext uri="{BB962C8B-B14F-4D97-AF65-F5344CB8AC3E}">
        <p14:creationId xmlns:p14="http://schemas.microsoft.com/office/powerpoint/2010/main" val="2850081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2FD5F0A5-46C6-7DD3-A5BE-CD82E0CBD46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0689" y="2269777"/>
            <a:ext cx="6311900" cy="3373449"/>
          </a:xfrm>
          <a:prstGeom prst="rect">
            <a:avLst/>
          </a:prstGeom>
          <a:ln>
            <a:noFill/>
          </a:ln>
          <a:effectLst>
            <a:outerShdw blurRad="292100" dist="139700" dir="2700000" algn="tl" rotWithShape="0">
              <a:srgbClr val="333333">
                <a:alpha val="65000"/>
              </a:srgbClr>
            </a:outerShdw>
          </a:effectLst>
        </p:spPr>
      </p:pic>
      <p:pic>
        <p:nvPicPr>
          <p:cNvPr id="7" name="Immagine 6">
            <a:extLst>
              <a:ext uri="{FF2B5EF4-FFF2-40B4-BE49-F238E27FC236}">
                <a16:creationId xmlns:a16="http://schemas.microsoft.com/office/drawing/2014/main" id="{2911AE7C-4803-C0FB-64E0-F5C6B1241E0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404100" y="4114800"/>
            <a:ext cx="5738568" cy="1687047"/>
          </a:xfrm>
          <a:prstGeom prst="rect">
            <a:avLst/>
          </a:prstGeom>
          <a:ln>
            <a:noFill/>
          </a:ln>
          <a:effectLst>
            <a:outerShdw blurRad="292100" dist="139700" dir="2700000" algn="tl" rotWithShape="0">
              <a:srgbClr val="333333">
                <a:alpha val="65000"/>
              </a:srgbClr>
            </a:outerShdw>
          </a:effectLst>
        </p:spPr>
      </p:pic>
      <p:pic>
        <p:nvPicPr>
          <p:cNvPr id="9" name="Immagine 8">
            <a:extLst>
              <a:ext uri="{FF2B5EF4-FFF2-40B4-BE49-F238E27FC236}">
                <a16:creationId xmlns:a16="http://schemas.microsoft.com/office/drawing/2014/main" id="{843D07EF-2FE7-2856-6928-D98086974E2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404100" y="2066862"/>
            <a:ext cx="5738568" cy="1889645"/>
          </a:xfrm>
          <a:prstGeom prst="rect">
            <a:avLst/>
          </a:prstGeom>
          <a:ln>
            <a:noFill/>
          </a:ln>
          <a:effectLst>
            <a:outerShdw blurRad="292100" dist="139700" dir="2700000" algn="tl" rotWithShape="0">
              <a:srgbClr val="333333">
                <a:alpha val="65000"/>
              </a:srgbClr>
            </a:outerShdw>
          </a:effectLst>
        </p:spPr>
      </p:pic>
      <p:pic>
        <p:nvPicPr>
          <p:cNvPr id="11" name="Immagine 10">
            <a:extLst>
              <a:ext uri="{FF2B5EF4-FFF2-40B4-BE49-F238E27FC236}">
                <a16:creationId xmlns:a16="http://schemas.microsoft.com/office/drawing/2014/main" id="{E2265AC7-C0FE-7A2E-B850-BB62E6DA89A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82712" y="6413500"/>
            <a:ext cx="8895451" cy="1448821"/>
          </a:xfrm>
          <a:prstGeom prst="rect">
            <a:avLst/>
          </a:prstGeom>
          <a:ln>
            <a:noFill/>
          </a:ln>
          <a:effectLst>
            <a:outerShdw blurRad="292100" dist="139700" dir="2700000" algn="tl" rotWithShape="0">
              <a:srgbClr val="333333">
                <a:alpha val="65000"/>
              </a:srgbClr>
            </a:outerShdw>
          </a:effectLst>
        </p:spPr>
      </p:pic>
      <p:sp>
        <p:nvSpPr>
          <p:cNvPr id="2" name="Titolo 1">
            <a:extLst>
              <a:ext uri="{FF2B5EF4-FFF2-40B4-BE49-F238E27FC236}">
                <a16:creationId xmlns:a16="http://schemas.microsoft.com/office/drawing/2014/main" id="{68E006F6-3B03-748F-EED0-BCAED9F73DEA}"/>
              </a:ext>
            </a:extLst>
          </p:cNvPr>
          <p:cNvSpPr>
            <a:spLocks noGrp="1"/>
          </p:cNvSpPr>
          <p:nvPr>
            <p:ph type="title"/>
          </p:nvPr>
        </p:nvSpPr>
        <p:spPr>
          <a:xfrm>
            <a:off x="608138" y="444637"/>
            <a:ext cx="12853862" cy="632323"/>
          </a:xfrm>
        </p:spPr>
        <p:txBody>
          <a:bodyPr/>
          <a:lstStyle/>
          <a:p>
            <a:r>
              <a:rPr lang="it-IT" b="1" dirty="0">
                <a:latin typeface="Ubuntu" panose="020B0504030602030204" pitchFamily="34" charset="0"/>
              </a:rPr>
              <a:t>Milbemicina ossima 0,75-1,53 mg/ kg</a:t>
            </a:r>
            <a:br>
              <a:rPr lang="it-IT" dirty="0">
                <a:latin typeface="Ubuntu" panose="020B0504030602030204" pitchFamily="34" charset="0"/>
              </a:rPr>
            </a:br>
            <a:r>
              <a:rPr lang="en-GB" sz="2400" b="1" dirty="0">
                <a:latin typeface="Ubuntu" panose="020B0504030602030204" pitchFamily="34" charset="0"/>
              </a:rPr>
              <a:t>L’efficacia </a:t>
            </a:r>
            <a:r>
              <a:rPr lang="en-GB" sz="2400" b="1" dirty="0" err="1">
                <a:latin typeface="Ubuntu" panose="020B0504030602030204" pitchFamily="34" charset="0"/>
              </a:rPr>
              <a:t>su</a:t>
            </a:r>
            <a:r>
              <a:rPr lang="en-GB" sz="2400" b="1" dirty="0">
                <a:latin typeface="Ubuntu" panose="020B0504030602030204" pitchFamily="34" charset="0"/>
              </a:rPr>
              <a:t> </a:t>
            </a:r>
            <a:r>
              <a:rPr lang="en-GB" sz="2400" b="1" dirty="0" err="1">
                <a:latin typeface="Ubuntu" panose="020B0504030602030204" pitchFamily="34" charset="0"/>
              </a:rPr>
              <a:t>stadi</a:t>
            </a:r>
            <a:r>
              <a:rPr lang="en-GB" sz="2400" b="1" dirty="0">
                <a:latin typeface="Ubuntu" panose="020B0504030602030204" pitchFamily="34" charset="0"/>
              </a:rPr>
              <a:t> </a:t>
            </a:r>
            <a:r>
              <a:rPr lang="en-GB" sz="2400" b="1" dirty="0" err="1">
                <a:latin typeface="Ubuntu" panose="020B0504030602030204" pitchFamily="34" charset="0"/>
              </a:rPr>
              <a:t>larvali</a:t>
            </a:r>
            <a:r>
              <a:rPr lang="en-GB" sz="2400" b="1" dirty="0">
                <a:latin typeface="Ubuntu" panose="020B0504030602030204" pitchFamily="34" charset="0"/>
              </a:rPr>
              <a:t> e </a:t>
            </a:r>
            <a:r>
              <a:rPr lang="en-GB" sz="2400" b="1" dirty="0" err="1">
                <a:latin typeface="Ubuntu" panose="020B0504030602030204" pitchFamily="34" charset="0"/>
              </a:rPr>
              <a:t>immaturi</a:t>
            </a:r>
            <a:r>
              <a:rPr lang="en-GB" sz="2400" b="1" dirty="0">
                <a:latin typeface="Ubuntu" panose="020B0504030602030204" pitchFamily="34" charset="0"/>
              </a:rPr>
              <a:t> </a:t>
            </a:r>
            <a:r>
              <a:rPr lang="en-GB" sz="2400" b="1" dirty="0" err="1">
                <a:latin typeface="Ubuntu" panose="020B0504030602030204" pitchFamily="34" charset="0"/>
              </a:rPr>
              <a:t>riduce</a:t>
            </a:r>
            <a:r>
              <a:rPr lang="en-GB" sz="2400" b="1" dirty="0">
                <a:latin typeface="Ubuntu" panose="020B0504030602030204" pitchFamily="34" charset="0"/>
              </a:rPr>
              <a:t> </a:t>
            </a:r>
            <a:r>
              <a:rPr lang="en-GB" sz="2400" b="1" dirty="0" err="1">
                <a:latin typeface="Ubuntu" panose="020B0504030602030204" pitchFamily="34" charset="0"/>
              </a:rPr>
              <a:t>anche</a:t>
            </a:r>
            <a:r>
              <a:rPr lang="en-GB" sz="2400" b="1" dirty="0">
                <a:latin typeface="Ubuntu" panose="020B0504030602030204" pitchFamily="34" charset="0"/>
              </a:rPr>
              <a:t> la </a:t>
            </a:r>
            <a:r>
              <a:rPr lang="en-GB" sz="2400" b="1" dirty="0" err="1">
                <a:latin typeface="Ubuntu" panose="020B0504030602030204" pitchFamily="34" charset="0"/>
              </a:rPr>
              <a:t>contaminazione</a:t>
            </a:r>
            <a:r>
              <a:rPr lang="en-GB" sz="2400" b="1" dirty="0">
                <a:latin typeface="Ubuntu" panose="020B0504030602030204" pitchFamily="34" charset="0"/>
              </a:rPr>
              <a:t> </a:t>
            </a:r>
            <a:r>
              <a:rPr lang="en-GB" sz="2400" b="1" dirty="0" err="1">
                <a:latin typeface="Ubuntu" panose="020B0504030602030204" pitchFamily="34" charset="0"/>
              </a:rPr>
              <a:t>ambientale</a:t>
            </a:r>
            <a:br>
              <a:rPr lang="en-GB" sz="3600" b="1" dirty="0">
                <a:latin typeface="Ubuntu" panose="020B0504030602030204" pitchFamily="34" charset="0"/>
              </a:rPr>
            </a:br>
            <a:endParaRPr lang="en-US" b="1" dirty="0">
              <a:latin typeface="Ubuntu" panose="020B0504030602030204" pitchFamily="34" charset="0"/>
            </a:endParaRPr>
          </a:p>
        </p:txBody>
      </p:sp>
      <p:sp>
        <p:nvSpPr>
          <p:cNvPr id="4" name="CasellaDiTesto 3">
            <a:extLst>
              <a:ext uri="{FF2B5EF4-FFF2-40B4-BE49-F238E27FC236}">
                <a16:creationId xmlns:a16="http://schemas.microsoft.com/office/drawing/2014/main" id="{BE5512F6-1756-E1CE-B3D1-8CB29CCC2C96}"/>
              </a:ext>
            </a:extLst>
          </p:cNvPr>
          <p:cNvSpPr txBox="1"/>
          <p:nvPr/>
        </p:nvSpPr>
        <p:spPr>
          <a:xfrm>
            <a:off x="12853850" y="52252"/>
            <a:ext cx="1776549" cy="338554"/>
          </a:xfrm>
          <a:prstGeom prst="rect">
            <a:avLst/>
          </a:prstGeom>
          <a:noFill/>
        </p:spPr>
        <p:txBody>
          <a:bodyPr wrap="square">
            <a:spAutoFit/>
          </a:bodyPr>
          <a:lstStyle/>
          <a:p>
            <a:r>
              <a:rPr lang="en-US" sz="1600" b="0" i="0" dirty="0">
                <a:solidFill>
                  <a:srgbClr val="303030"/>
                </a:solidFill>
                <a:effectLst/>
                <a:latin typeface="Arial" panose="020B0604020202020204" pitchFamily="34" charset="0"/>
              </a:rPr>
              <a:t>PM-IT-23-0364</a:t>
            </a:r>
            <a:endParaRPr lang="en-US" sz="1600" dirty="0"/>
          </a:p>
        </p:txBody>
      </p:sp>
    </p:spTree>
    <p:extLst>
      <p:ext uri="{BB962C8B-B14F-4D97-AF65-F5344CB8AC3E}">
        <p14:creationId xmlns:p14="http://schemas.microsoft.com/office/powerpoint/2010/main" val="3340418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descr="Immagine che contiene testo, schermata, design&#10;&#10;Descrizione generata automaticamente">
            <a:extLst>
              <a:ext uri="{FF2B5EF4-FFF2-40B4-BE49-F238E27FC236}">
                <a16:creationId xmlns:a16="http://schemas.microsoft.com/office/drawing/2014/main" id="{ECDEF77F-57CD-5A29-D538-7EB320F9ABB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14630401" cy="1476103"/>
          </a:xfrm>
          <a:prstGeom prst="rect">
            <a:avLst/>
          </a:prstGeom>
        </p:spPr>
      </p:pic>
      <p:pic>
        <p:nvPicPr>
          <p:cNvPr id="17" name="Immagine 16" descr="Immagine che contiene testo, schermata, design&#10;&#10;Descrizione generata automaticamente">
            <a:extLst>
              <a:ext uri="{FF2B5EF4-FFF2-40B4-BE49-F238E27FC236}">
                <a16:creationId xmlns:a16="http://schemas.microsoft.com/office/drawing/2014/main" id="{99FD9FE0-8D7D-89FC-DA83-932FBFD6BD4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66650" y="1554480"/>
            <a:ext cx="13226665" cy="6675120"/>
          </a:xfrm>
          <a:prstGeom prst="rect">
            <a:avLst/>
          </a:prstGeom>
        </p:spPr>
      </p:pic>
      <p:sp>
        <p:nvSpPr>
          <p:cNvPr id="3" name="CasellaDiTesto 2">
            <a:extLst>
              <a:ext uri="{FF2B5EF4-FFF2-40B4-BE49-F238E27FC236}">
                <a16:creationId xmlns:a16="http://schemas.microsoft.com/office/drawing/2014/main" id="{D603497C-93EE-E070-62CC-556FD1E2A8F6}"/>
              </a:ext>
            </a:extLst>
          </p:cNvPr>
          <p:cNvSpPr txBox="1"/>
          <p:nvPr/>
        </p:nvSpPr>
        <p:spPr>
          <a:xfrm>
            <a:off x="12853850" y="0"/>
            <a:ext cx="1776549" cy="338554"/>
          </a:xfrm>
          <a:prstGeom prst="rect">
            <a:avLst/>
          </a:prstGeom>
          <a:noFill/>
        </p:spPr>
        <p:txBody>
          <a:bodyPr wrap="square">
            <a:spAutoFit/>
          </a:bodyPr>
          <a:lstStyle/>
          <a:p>
            <a:r>
              <a:rPr lang="en-US" sz="1600" b="0" i="0" dirty="0">
                <a:solidFill>
                  <a:srgbClr val="303030"/>
                </a:solidFill>
                <a:effectLst/>
                <a:latin typeface="Arial" panose="020B0604020202020204" pitchFamily="34" charset="0"/>
              </a:rPr>
              <a:t>PM-IT-23-0364</a:t>
            </a:r>
            <a:endParaRPr lang="en-US" sz="1600" dirty="0"/>
          </a:p>
        </p:txBody>
      </p:sp>
    </p:spTree>
    <p:extLst>
      <p:ext uri="{BB962C8B-B14F-4D97-AF65-F5344CB8AC3E}">
        <p14:creationId xmlns:p14="http://schemas.microsoft.com/office/powerpoint/2010/main" val="1744451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E93C3D-09E7-14CA-83C4-8A2511913ED0}"/>
              </a:ext>
            </a:extLst>
          </p:cNvPr>
          <p:cNvSpPr>
            <a:spLocks noGrp="1"/>
          </p:cNvSpPr>
          <p:nvPr>
            <p:ph type="title"/>
          </p:nvPr>
        </p:nvSpPr>
        <p:spPr>
          <a:xfrm>
            <a:off x="582738" y="387418"/>
            <a:ext cx="10428162" cy="632323"/>
          </a:xfrm>
        </p:spPr>
        <p:txBody>
          <a:bodyPr/>
          <a:lstStyle/>
          <a:p>
            <a:r>
              <a:rPr lang="it-IT" b="1" dirty="0" err="1">
                <a:latin typeface="Ubuntu" panose="020B0504030602030204" pitchFamily="34" charset="0"/>
              </a:rPr>
              <a:t>Lotilaner</a:t>
            </a:r>
            <a:r>
              <a:rPr lang="it-IT" b="1" dirty="0">
                <a:latin typeface="Ubuntu" panose="020B0504030602030204" pitchFamily="34" charset="0"/>
              </a:rPr>
              <a:t> </a:t>
            </a:r>
            <a:r>
              <a:rPr lang="it-IT" dirty="0">
                <a:latin typeface="Ubuntu" panose="020B0504030602030204" pitchFamily="34" charset="0"/>
              </a:rPr>
              <a:t>extra-purificato</a:t>
            </a:r>
            <a:endParaRPr lang="en-US" dirty="0">
              <a:latin typeface="Ubuntu" panose="020B0504030602030204" pitchFamily="34" charset="0"/>
            </a:endParaRPr>
          </a:p>
        </p:txBody>
      </p:sp>
      <p:sp>
        <p:nvSpPr>
          <p:cNvPr id="18" name="CasellaDiTesto 17">
            <a:extLst>
              <a:ext uri="{FF2B5EF4-FFF2-40B4-BE49-F238E27FC236}">
                <a16:creationId xmlns:a16="http://schemas.microsoft.com/office/drawing/2014/main" id="{521CA232-E1F5-3025-B14A-CC4D7F66B5A5}"/>
              </a:ext>
            </a:extLst>
          </p:cNvPr>
          <p:cNvSpPr txBox="1"/>
          <p:nvPr/>
        </p:nvSpPr>
        <p:spPr>
          <a:xfrm>
            <a:off x="2242619" y="7382735"/>
            <a:ext cx="9782872" cy="276999"/>
          </a:xfrm>
          <a:prstGeom prst="rect">
            <a:avLst/>
          </a:prstGeom>
          <a:noFill/>
        </p:spPr>
        <p:txBody>
          <a:bodyPr wrap="square" rtlCol="0">
            <a:spAutoFit/>
          </a:bodyPr>
          <a:lstStyle/>
          <a:p>
            <a:r>
              <a:rPr lang="it-IT" sz="1200" dirty="0"/>
              <a:t>La velocità d’azione permette di </a:t>
            </a:r>
            <a:r>
              <a:rPr lang="it-IT" sz="1200" b="1" dirty="0"/>
              <a:t>eliminare le pulci prima dell’</a:t>
            </a:r>
            <a:r>
              <a:rPr lang="it-IT" sz="1200" b="1" dirty="0" err="1"/>
              <a:t>ovodeposizione</a:t>
            </a:r>
            <a:r>
              <a:rPr lang="it-IT" sz="1200" b="1" dirty="0"/>
              <a:t> e riduce il rischio di nuove infestazioni</a:t>
            </a:r>
            <a:endParaRPr lang="en-US" sz="1200" b="1" dirty="0"/>
          </a:p>
        </p:txBody>
      </p:sp>
      <p:sp>
        <p:nvSpPr>
          <p:cNvPr id="21" name="CasellaDiTesto 20">
            <a:extLst>
              <a:ext uri="{FF2B5EF4-FFF2-40B4-BE49-F238E27FC236}">
                <a16:creationId xmlns:a16="http://schemas.microsoft.com/office/drawing/2014/main" id="{5D7C1B88-E308-130D-782C-B02EC8EF1D06}"/>
              </a:ext>
            </a:extLst>
          </p:cNvPr>
          <p:cNvSpPr txBox="1"/>
          <p:nvPr/>
        </p:nvSpPr>
        <p:spPr>
          <a:xfrm>
            <a:off x="393489" y="7526425"/>
            <a:ext cx="1239368" cy="584775"/>
          </a:xfrm>
          <a:prstGeom prst="rect">
            <a:avLst/>
          </a:prstGeom>
          <a:noFill/>
        </p:spPr>
        <p:txBody>
          <a:bodyPr wrap="square">
            <a:spAutoFit/>
          </a:bodyPr>
          <a:lstStyle/>
          <a:p>
            <a:pPr marL="228600" indent="-228600">
              <a:buAutoNum type="arabicPeriod"/>
            </a:pPr>
            <a:r>
              <a:rPr lang="en-US" sz="800" b="0" i="0" u="none" strike="noStrike" baseline="0" dirty="0">
                <a:solidFill>
                  <a:srgbClr val="000000"/>
                </a:solidFill>
                <a:latin typeface="Ubuntu-Regular"/>
              </a:rPr>
              <a:t>RCP </a:t>
            </a:r>
            <a:r>
              <a:rPr lang="en-US" sz="800" b="0" i="0" u="none" strike="noStrike" baseline="0" dirty="0" err="1">
                <a:solidFill>
                  <a:srgbClr val="000000"/>
                </a:solidFill>
                <a:latin typeface="Ubuntu-Regular"/>
              </a:rPr>
              <a:t>Credelio</a:t>
            </a:r>
            <a:r>
              <a:rPr lang="en-US" sz="800" b="0" i="0" u="none" strike="noStrike" baseline="0" dirty="0">
                <a:solidFill>
                  <a:srgbClr val="000000"/>
                </a:solidFill>
                <a:latin typeface="Ubuntu-Regular"/>
              </a:rPr>
              <a:t>.</a:t>
            </a:r>
          </a:p>
          <a:p>
            <a:pPr marL="228600" indent="-228600">
              <a:buAutoNum type="arabicPeriod"/>
            </a:pPr>
            <a:r>
              <a:rPr lang="en-US" sz="800" b="0" i="0" u="none" strike="noStrike" baseline="0" dirty="0">
                <a:solidFill>
                  <a:srgbClr val="000000"/>
                </a:solidFill>
                <a:latin typeface="Ubuntu-Regular"/>
              </a:rPr>
              <a:t>RCP </a:t>
            </a:r>
            <a:r>
              <a:rPr lang="en-US" sz="800" b="0" i="0" u="none" strike="noStrike" baseline="0" dirty="0" err="1">
                <a:solidFill>
                  <a:srgbClr val="000000"/>
                </a:solidFill>
                <a:latin typeface="Ubuntu-Regular"/>
              </a:rPr>
              <a:t>Bravecto</a:t>
            </a:r>
            <a:r>
              <a:rPr lang="en-US" sz="800" b="0" i="0" u="none" strike="noStrike" baseline="0" dirty="0">
                <a:solidFill>
                  <a:srgbClr val="000000"/>
                </a:solidFill>
                <a:latin typeface="Ubuntu-Regular"/>
              </a:rPr>
              <a:t>. </a:t>
            </a:r>
          </a:p>
          <a:p>
            <a:pPr marL="228600" indent="-228600">
              <a:buAutoNum type="arabicPeriod"/>
            </a:pPr>
            <a:r>
              <a:rPr lang="en-US" sz="800" b="0" i="0" u="none" strike="noStrike" baseline="0" dirty="0">
                <a:solidFill>
                  <a:srgbClr val="000000"/>
                </a:solidFill>
                <a:latin typeface="Ubuntu-Regular"/>
              </a:rPr>
              <a:t>RCP </a:t>
            </a:r>
            <a:r>
              <a:rPr lang="en-US" sz="800" b="0" i="0" u="none" strike="noStrike" baseline="0" dirty="0" err="1">
                <a:solidFill>
                  <a:srgbClr val="000000"/>
                </a:solidFill>
                <a:latin typeface="Ubuntu-Regular"/>
              </a:rPr>
              <a:t>Simparica</a:t>
            </a:r>
            <a:r>
              <a:rPr lang="en-US" sz="800" b="0" i="0" u="none" strike="noStrike" baseline="0" dirty="0">
                <a:solidFill>
                  <a:srgbClr val="000000"/>
                </a:solidFill>
                <a:latin typeface="Ubuntu-Regular"/>
              </a:rPr>
              <a:t>. </a:t>
            </a:r>
          </a:p>
          <a:p>
            <a:pPr marL="228600" indent="-228600">
              <a:buAutoNum type="arabicPeriod"/>
            </a:pPr>
            <a:r>
              <a:rPr lang="en-US" sz="800" b="0" i="0" u="none" strike="noStrike" baseline="0" dirty="0">
                <a:solidFill>
                  <a:srgbClr val="000000"/>
                </a:solidFill>
                <a:latin typeface="Ubuntu-Regular"/>
              </a:rPr>
              <a:t>RCP </a:t>
            </a:r>
            <a:r>
              <a:rPr lang="en-US" sz="800" b="0" i="0" u="none" strike="noStrike" baseline="0" dirty="0" err="1">
                <a:solidFill>
                  <a:srgbClr val="000000"/>
                </a:solidFill>
                <a:latin typeface="Ubuntu-Regular"/>
              </a:rPr>
              <a:t>Nexgard</a:t>
            </a:r>
            <a:endParaRPr lang="en-US" dirty="0"/>
          </a:p>
        </p:txBody>
      </p:sp>
      <p:sp>
        <p:nvSpPr>
          <p:cNvPr id="4" name="CasellaDiTesto 3">
            <a:extLst>
              <a:ext uri="{FF2B5EF4-FFF2-40B4-BE49-F238E27FC236}">
                <a16:creationId xmlns:a16="http://schemas.microsoft.com/office/drawing/2014/main" id="{7575051B-8DA9-F6F3-0149-EA5CDF8E654E}"/>
              </a:ext>
            </a:extLst>
          </p:cNvPr>
          <p:cNvSpPr txBox="1"/>
          <p:nvPr/>
        </p:nvSpPr>
        <p:spPr>
          <a:xfrm>
            <a:off x="12853850" y="65315"/>
            <a:ext cx="1776549" cy="338554"/>
          </a:xfrm>
          <a:prstGeom prst="rect">
            <a:avLst/>
          </a:prstGeom>
          <a:noFill/>
        </p:spPr>
        <p:txBody>
          <a:bodyPr wrap="square">
            <a:spAutoFit/>
          </a:bodyPr>
          <a:lstStyle/>
          <a:p>
            <a:r>
              <a:rPr lang="en-US" sz="1600" b="0" i="0" dirty="0">
                <a:solidFill>
                  <a:srgbClr val="303030"/>
                </a:solidFill>
                <a:effectLst/>
                <a:latin typeface="Arial" panose="020B0604020202020204" pitchFamily="34" charset="0"/>
              </a:rPr>
              <a:t>PM-IT-23-0364</a:t>
            </a:r>
            <a:endParaRPr lang="en-US" sz="1600" dirty="0"/>
          </a:p>
        </p:txBody>
      </p:sp>
      <p:pic>
        <p:nvPicPr>
          <p:cNvPr id="6" name="Immagine 5">
            <a:extLst>
              <a:ext uri="{FF2B5EF4-FFF2-40B4-BE49-F238E27FC236}">
                <a16:creationId xmlns:a16="http://schemas.microsoft.com/office/drawing/2014/main" id="{C8ACBC32-4A65-B9E0-0B39-F88D2FEBF92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42619" y="1622136"/>
            <a:ext cx="9615317" cy="5158203"/>
          </a:xfrm>
          <a:prstGeom prst="rect">
            <a:avLst/>
          </a:prstGeom>
          <a:ln>
            <a:solidFill>
              <a:schemeClr val="bg2"/>
            </a:solidFill>
          </a:ln>
        </p:spPr>
      </p:pic>
    </p:spTree>
    <p:extLst>
      <p:ext uri="{BB962C8B-B14F-4D97-AF65-F5344CB8AC3E}">
        <p14:creationId xmlns:p14="http://schemas.microsoft.com/office/powerpoint/2010/main" val="3507439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FCE0F4-EE74-F224-9776-A324001A2907}"/>
              </a:ext>
            </a:extLst>
          </p:cNvPr>
          <p:cNvSpPr>
            <a:spLocks noGrp="1"/>
          </p:cNvSpPr>
          <p:nvPr>
            <p:ph type="title"/>
          </p:nvPr>
        </p:nvSpPr>
        <p:spPr/>
        <p:txBody>
          <a:bodyPr/>
          <a:lstStyle/>
          <a:p>
            <a:r>
              <a:rPr lang="it-IT" dirty="0">
                <a:latin typeface="Ubuntu" panose="020B0504030602030204" pitchFamily="34" charset="0"/>
              </a:rPr>
              <a:t>Elevato profilo di sicurezza</a:t>
            </a:r>
            <a:r>
              <a:rPr lang="it-IT" sz="2800" baseline="30000" dirty="0">
                <a:latin typeface="Ubuntu" panose="020B0504030602030204" pitchFamily="34" charset="0"/>
              </a:rPr>
              <a:t>1</a:t>
            </a:r>
            <a:endParaRPr lang="en-US" baseline="30000" dirty="0">
              <a:latin typeface="Ubuntu" panose="020B0504030602030204" pitchFamily="34" charset="0"/>
            </a:endParaRPr>
          </a:p>
        </p:txBody>
      </p:sp>
      <p:sp>
        <p:nvSpPr>
          <p:cNvPr id="3" name="Segnaposto testo 2">
            <a:extLst>
              <a:ext uri="{FF2B5EF4-FFF2-40B4-BE49-F238E27FC236}">
                <a16:creationId xmlns:a16="http://schemas.microsoft.com/office/drawing/2014/main" id="{B976384B-DF3D-4D4B-BDBB-B2700B18BA1C}"/>
              </a:ext>
            </a:extLst>
          </p:cNvPr>
          <p:cNvSpPr>
            <a:spLocks noGrp="1"/>
          </p:cNvSpPr>
          <p:nvPr>
            <p:ph type="body" sz="quarter" idx="10"/>
          </p:nvPr>
        </p:nvSpPr>
        <p:spPr>
          <a:xfrm>
            <a:off x="880593" y="1732280"/>
            <a:ext cx="5425196" cy="4493261"/>
          </a:xfrm>
        </p:spPr>
        <p:txBody>
          <a:bodyPr/>
          <a:lstStyle/>
          <a:p>
            <a:pPr marL="457200" indent="-457200">
              <a:buFont typeface="Arial" panose="020B0604020202020204" pitchFamily="34" charset="0"/>
              <a:buChar char="•"/>
            </a:pPr>
            <a:r>
              <a:rPr lang="it-IT" sz="2400" dirty="0">
                <a:latin typeface="Ubuntu" panose="020B0504030602030204" pitchFamily="34" charset="0"/>
              </a:rPr>
              <a:t>Indicato nei cani dalle 8 settimane di vita e da 1,4 kg</a:t>
            </a:r>
          </a:p>
          <a:p>
            <a:pPr marL="457200" indent="-457200">
              <a:buFont typeface="Arial" panose="020B0604020202020204" pitchFamily="34" charset="0"/>
              <a:buChar char="•"/>
            </a:pPr>
            <a:endParaRPr lang="it-IT" sz="2400" dirty="0">
              <a:latin typeface="Ubuntu" panose="020B0504030602030204" pitchFamily="34" charset="0"/>
            </a:endParaRPr>
          </a:p>
          <a:p>
            <a:pPr marL="457200" indent="-457200">
              <a:buFont typeface="Arial" panose="020B0604020202020204" pitchFamily="34" charset="0"/>
              <a:buChar char="•"/>
            </a:pPr>
            <a:r>
              <a:rPr lang="it-IT" sz="2400" dirty="0">
                <a:latin typeface="Ubuntu" panose="020B0504030602030204" pitchFamily="34" charset="0"/>
              </a:rPr>
              <a:t>Da somministrare con il cibo o dopo i pasti</a:t>
            </a:r>
            <a:endParaRPr lang="en-US" sz="2400" dirty="0">
              <a:latin typeface="Ubuntu" panose="020B0504030602030204" pitchFamily="34" charset="0"/>
            </a:endParaRPr>
          </a:p>
        </p:txBody>
      </p:sp>
      <p:pic>
        <p:nvPicPr>
          <p:cNvPr id="4" name="Immagine 3" descr="Immagine che contiene testo, cane, erba, sedendo&#10;&#10;Descrizione generata automaticamente">
            <a:extLst>
              <a:ext uri="{FF2B5EF4-FFF2-40B4-BE49-F238E27FC236}">
                <a16:creationId xmlns:a16="http://schemas.microsoft.com/office/drawing/2014/main" id="{9BDC513C-D383-EB7E-537C-ACE807E7609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604284" y="6639561"/>
            <a:ext cx="4578732" cy="1409700"/>
          </a:xfrm>
          <a:prstGeom prst="rect">
            <a:avLst/>
          </a:prstGeom>
          <a:ln>
            <a:noFill/>
          </a:ln>
          <a:effectLst>
            <a:outerShdw blurRad="292100" dist="139700" dir="2700000" algn="tl" rotWithShape="0">
              <a:srgbClr val="333333">
                <a:alpha val="65000"/>
              </a:srgbClr>
            </a:outerShdw>
          </a:effectLst>
        </p:spPr>
      </p:pic>
      <p:pic>
        <p:nvPicPr>
          <p:cNvPr id="6" name="Immagine 5" descr="Immagine che contiene cane, sedendo, mammifero, interni&#10;&#10;Descrizione generata automaticamente">
            <a:extLst>
              <a:ext uri="{FF2B5EF4-FFF2-40B4-BE49-F238E27FC236}">
                <a16:creationId xmlns:a16="http://schemas.microsoft.com/office/drawing/2014/main" id="{879073C2-70DD-C0DB-5A91-346169568FCE}"/>
              </a:ext>
            </a:extLst>
          </p:cNvPr>
          <p:cNvPicPr>
            <a:picLocks noChangeAspect="1"/>
          </p:cNvPicPr>
          <p:nvPr/>
        </p:nvPicPr>
        <p:blipFill>
          <a:blip r:embed="rId3"/>
          <a:stretch>
            <a:fillRect/>
          </a:stretch>
        </p:blipFill>
        <p:spPr>
          <a:xfrm flipH="1">
            <a:off x="169062" y="3556000"/>
            <a:ext cx="5251450" cy="4505325"/>
          </a:xfrm>
          <a:prstGeom prst="rect">
            <a:avLst/>
          </a:prstGeom>
        </p:spPr>
      </p:pic>
      <p:pic>
        <p:nvPicPr>
          <p:cNvPr id="8" name="Immagine 7" descr="Immagine che contiene testo, mammifero, cane&#10;&#10;Descrizione generata automaticamente">
            <a:extLst>
              <a:ext uri="{FF2B5EF4-FFF2-40B4-BE49-F238E27FC236}">
                <a16:creationId xmlns:a16="http://schemas.microsoft.com/office/drawing/2014/main" id="{F6AEFA05-43AF-5846-37CB-52D05CE66DF6}"/>
              </a:ext>
            </a:extLst>
          </p:cNvPr>
          <p:cNvPicPr>
            <a:picLocks noChangeAspect="1"/>
          </p:cNvPicPr>
          <p:nvPr/>
        </p:nvPicPr>
        <p:blipFill>
          <a:blip r:embed="rId4"/>
          <a:stretch>
            <a:fillRect/>
          </a:stretch>
        </p:blipFill>
        <p:spPr>
          <a:xfrm>
            <a:off x="6435104" y="3523252"/>
            <a:ext cx="1461972" cy="3116309"/>
          </a:xfrm>
          <a:prstGeom prst="rect">
            <a:avLst/>
          </a:prstGeom>
        </p:spPr>
      </p:pic>
      <p:pic>
        <p:nvPicPr>
          <p:cNvPr id="10" name="Immagine 9" descr="Immagine che contiene testo, mammifero&#10;&#10;Descrizione generata automaticamente">
            <a:extLst>
              <a:ext uri="{FF2B5EF4-FFF2-40B4-BE49-F238E27FC236}">
                <a16:creationId xmlns:a16="http://schemas.microsoft.com/office/drawing/2014/main" id="{D7E25379-D323-07C5-3426-939C2378A8DB}"/>
              </a:ext>
            </a:extLst>
          </p:cNvPr>
          <p:cNvPicPr>
            <a:picLocks noChangeAspect="1"/>
          </p:cNvPicPr>
          <p:nvPr/>
        </p:nvPicPr>
        <p:blipFill>
          <a:blip r:embed="rId5"/>
          <a:stretch>
            <a:fillRect/>
          </a:stretch>
        </p:blipFill>
        <p:spPr>
          <a:xfrm>
            <a:off x="8008574" y="3070596"/>
            <a:ext cx="1461972" cy="3116309"/>
          </a:xfrm>
          <a:prstGeom prst="rect">
            <a:avLst/>
          </a:prstGeom>
        </p:spPr>
      </p:pic>
      <p:pic>
        <p:nvPicPr>
          <p:cNvPr id="12" name="Immagine 11" descr="Immagine che contiene testo, mammifero, cane&#10;&#10;Descrizione generata automaticamente">
            <a:extLst>
              <a:ext uri="{FF2B5EF4-FFF2-40B4-BE49-F238E27FC236}">
                <a16:creationId xmlns:a16="http://schemas.microsoft.com/office/drawing/2014/main" id="{15EA5241-F269-C619-0EC5-F8A6F27CE33D}"/>
              </a:ext>
            </a:extLst>
          </p:cNvPr>
          <p:cNvPicPr>
            <a:picLocks noChangeAspect="1"/>
          </p:cNvPicPr>
          <p:nvPr/>
        </p:nvPicPr>
        <p:blipFill>
          <a:blip r:embed="rId6"/>
          <a:stretch>
            <a:fillRect/>
          </a:stretch>
        </p:blipFill>
        <p:spPr>
          <a:xfrm>
            <a:off x="9588620" y="2477906"/>
            <a:ext cx="1461972" cy="3116309"/>
          </a:xfrm>
          <a:prstGeom prst="rect">
            <a:avLst/>
          </a:prstGeom>
        </p:spPr>
      </p:pic>
      <p:pic>
        <p:nvPicPr>
          <p:cNvPr id="14" name="Immagine 13" descr="Immagine che contiene testo, mammifero, cane&#10;&#10;Descrizione generata automaticamente">
            <a:extLst>
              <a:ext uri="{FF2B5EF4-FFF2-40B4-BE49-F238E27FC236}">
                <a16:creationId xmlns:a16="http://schemas.microsoft.com/office/drawing/2014/main" id="{43452891-2805-63C4-257A-243153658984}"/>
              </a:ext>
            </a:extLst>
          </p:cNvPr>
          <p:cNvPicPr>
            <a:picLocks noChangeAspect="1"/>
          </p:cNvPicPr>
          <p:nvPr/>
        </p:nvPicPr>
        <p:blipFill>
          <a:blip r:embed="rId7"/>
          <a:stretch>
            <a:fillRect/>
          </a:stretch>
        </p:blipFill>
        <p:spPr>
          <a:xfrm>
            <a:off x="11104627" y="1976624"/>
            <a:ext cx="1461972" cy="3116309"/>
          </a:xfrm>
          <a:prstGeom prst="rect">
            <a:avLst/>
          </a:prstGeom>
        </p:spPr>
      </p:pic>
      <p:pic>
        <p:nvPicPr>
          <p:cNvPr id="16" name="Immagine 15" descr="Immagine che contiene testo, mammifero&#10;&#10;Descrizione generata automaticamente">
            <a:extLst>
              <a:ext uri="{FF2B5EF4-FFF2-40B4-BE49-F238E27FC236}">
                <a16:creationId xmlns:a16="http://schemas.microsoft.com/office/drawing/2014/main" id="{EEFD4476-7E6F-6B47-2AAC-981E19D2BD13}"/>
              </a:ext>
            </a:extLst>
          </p:cNvPr>
          <p:cNvPicPr>
            <a:picLocks noChangeAspect="1"/>
          </p:cNvPicPr>
          <p:nvPr/>
        </p:nvPicPr>
        <p:blipFill>
          <a:blip r:embed="rId8"/>
          <a:stretch>
            <a:fillRect/>
          </a:stretch>
        </p:blipFill>
        <p:spPr>
          <a:xfrm>
            <a:off x="12720890" y="1187341"/>
            <a:ext cx="1461972" cy="3116309"/>
          </a:xfrm>
          <a:prstGeom prst="rect">
            <a:avLst/>
          </a:prstGeom>
        </p:spPr>
      </p:pic>
      <p:sp>
        <p:nvSpPr>
          <p:cNvPr id="7" name="CasellaDiTesto 6">
            <a:extLst>
              <a:ext uri="{FF2B5EF4-FFF2-40B4-BE49-F238E27FC236}">
                <a16:creationId xmlns:a16="http://schemas.microsoft.com/office/drawing/2014/main" id="{915248F2-25C6-23A5-C4C6-481611892A82}"/>
              </a:ext>
            </a:extLst>
          </p:cNvPr>
          <p:cNvSpPr txBox="1"/>
          <p:nvPr/>
        </p:nvSpPr>
        <p:spPr>
          <a:xfrm>
            <a:off x="874838" y="7833817"/>
            <a:ext cx="7423784" cy="215444"/>
          </a:xfrm>
          <a:prstGeom prst="rect">
            <a:avLst/>
          </a:prstGeom>
          <a:noFill/>
        </p:spPr>
        <p:txBody>
          <a:bodyPr wrap="square">
            <a:spAutoFit/>
          </a:bodyPr>
          <a:lstStyle/>
          <a:p>
            <a:pPr marL="228600" indent="-228600">
              <a:buAutoNum type="arabicPeriod"/>
            </a:pPr>
            <a:r>
              <a:rPr lang="en-US" sz="800" b="0" i="0" u="none" strike="noStrike" baseline="0" dirty="0">
                <a:solidFill>
                  <a:srgbClr val="000000"/>
                </a:solidFill>
                <a:latin typeface="Ubuntu-Regular"/>
              </a:rPr>
              <a:t>RCP </a:t>
            </a:r>
            <a:r>
              <a:rPr lang="en-US" sz="800" b="0" i="0" u="none" strike="noStrike" baseline="0" dirty="0" err="1">
                <a:solidFill>
                  <a:srgbClr val="000000"/>
                </a:solidFill>
                <a:latin typeface="Ubuntu-Regular"/>
              </a:rPr>
              <a:t>Credelio</a:t>
            </a:r>
            <a:r>
              <a:rPr lang="en-US" sz="800" b="0" i="0" u="none" strike="noStrike" baseline="0" dirty="0">
                <a:solidFill>
                  <a:srgbClr val="000000"/>
                </a:solidFill>
                <a:latin typeface="Ubuntu-Regular"/>
              </a:rPr>
              <a:t> Plus.</a:t>
            </a:r>
          </a:p>
        </p:txBody>
      </p:sp>
      <p:sp>
        <p:nvSpPr>
          <p:cNvPr id="9" name="CasellaDiTesto 8">
            <a:extLst>
              <a:ext uri="{FF2B5EF4-FFF2-40B4-BE49-F238E27FC236}">
                <a16:creationId xmlns:a16="http://schemas.microsoft.com/office/drawing/2014/main" id="{07D87003-AD7E-FD16-5193-4FFE8D116C58}"/>
              </a:ext>
            </a:extLst>
          </p:cNvPr>
          <p:cNvSpPr txBox="1"/>
          <p:nvPr/>
        </p:nvSpPr>
        <p:spPr>
          <a:xfrm>
            <a:off x="12853850" y="91441"/>
            <a:ext cx="1776549" cy="338554"/>
          </a:xfrm>
          <a:prstGeom prst="rect">
            <a:avLst/>
          </a:prstGeom>
          <a:noFill/>
        </p:spPr>
        <p:txBody>
          <a:bodyPr wrap="square">
            <a:spAutoFit/>
          </a:bodyPr>
          <a:lstStyle/>
          <a:p>
            <a:r>
              <a:rPr lang="en-US" sz="1600" b="0" i="0" dirty="0">
                <a:solidFill>
                  <a:srgbClr val="303030"/>
                </a:solidFill>
                <a:effectLst/>
                <a:latin typeface="Arial" panose="020B0604020202020204" pitchFamily="34" charset="0"/>
              </a:rPr>
              <a:t>PM-IT-23-0364</a:t>
            </a:r>
            <a:endParaRPr lang="en-US" sz="1600" dirty="0"/>
          </a:p>
        </p:txBody>
      </p:sp>
      <p:pic>
        <p:nvPicPr>
          <p:cNvPr id="1026" name="Picture 2" descr="790+ Crocchette Cane Foto stock, immagini e fotografie royalty-free -  iStock | Cibo cane, Cibo per cani, Zampa cane">
            <a:extLst>
              <a:ext uri="{FF2B5EF4-FFF2-40B4-BE49-F238E27FC236}">
                <a16:creationId xmlns:a16="http://schemas.microsoft.com/office/drawing/2014/main" id="{AC955727-6C4A-1CF7-0183-793F4F9F6B60}"/>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64090" y="6648993"/>
            <a:ext cx="2241125" cy="1527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372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51C53ABF-9F3F-CDFE-CECB-904C528A3F0F}"/>
              </a:ext>
            </a:extLst>
          </p:cNvPr>
          <p:cNvSpPr>
            <a:spLocks noGrp="1"/>
          </p:cNvSpPr>
          <p:nvPr>
            <p:ph type="sldNum" sz="quarter" idx="12"/>
          </p:nvPr>
        </p:nvSpPr>
        <p:spPr/>
        <p:txBody>
          <a:bodyPr/>
          <a:lstStyle/>
          <a:p>
            <a:fld id="{4737D6AF-2FA5-476A-AF60-7A8CDF2E2DFB}" type="slidenum">
              <a:rPr lang="en-US" smtClean="0"/>
              <a:pPr/>
              <a:t>22</a:t>
            </a:fld>
            <a:endParaRPr lang="en-US"/>
          </a:p>
        </p:txBody>
      </p:sp>
      <p:sp>
        <p:nvSpPr>
          <p:cNvPr id="5" name="Titolo 4">
            <a:extLst>
              <a:ext uri="{FF2B5EF4-FFF2-40B4-BE49-F238E27FC236}">
                <a16:creationId xmlns:a16="http://schemas.microsoft.com/office/drawing/2014/main" id="{56B8FA3A-7AE9-5618-F5DB-2332548A4D36}"/>
              </a:ext>
            </a:extLst>
          </p:cNvPr>
          <p:cNvSpPr>
            <a:spLocks noGrp="1"/>
          </p:cNvSpPr>
          <p:nvPr>
            <p:ph type="title" idx="4294967295"/>
          </p:nvPr>
        </p:nvSpPr>
        <p:spPr>
          <a:xfrm>
            <a:off x="212619" y="2147581"/>
            <a:ext cx="10302875" cy="3379788"/>
          </a:xfrm>
        </p:spPr>
        <p:txBody>
          <a:bodyPr/>
          <a:lstStyle/>
          <a:p>
            <a:r>
              <a:rPr lang="it-IT" sz="11520" dirty="0" err="1">
                <a:solidFill>
                  <a:srgbClr val="0072CE"/>
                </a:solidFill>
                <a:latin typeface="Ubuntu" panose="020B0504030602030204" pitchFamily="34" charset="0"/>
              </a:rPr>
              <a:t>Antifilarici</a:t>
            </a:r>
            <a:endParaRPr lang="en-US" sz="11520" dirty="0">
              <a:solidFill>
                <a:srgbClr val="0072CE"/>
              </a:solidFill>
              <a:latin typeface="Ubuntu" panose="020B0504030602030204" pitchFamily="34" charset="0"/>
            </a:endParaRPr>
          </a:p>
        </p:txBody>
      </p:sp>
      <p:pic>
        <p:nvPicPr>
          <p:cNvPr id="8" name="Immagine 7" descr="Immagine che contiene Elementi grafici, logo, grafica, Carattere&#10;&#10;Descrizione generata automaticamente">
            <a:extLst>
              <a:ext uri="{FF2B5EF4-FFF2-40B4-BE49-F238E27FC236}">
                <a16:creationId xmlns:a16="http://schemas.microsoft.com/office/drawing/2014/main" id="{2FDF6129-E608-C8B4-7E02-0C09E1207F5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19164" y="6126480"/>
            <a:ext cx="3555500" cy="981117"/>
          </a:xfrm>
          <a:prstGeom prst="rect">
            <a:avLst/>
          </a:prstGeom>
        </p:spPr>
      </p:pic>
      <p:pic>
        <p:nvPicPr>
          <p:cNvPr id="9" name="Immagine 8" descr="Immagine che contiene testo, clipart, logo, Elementi grafici&#10;&#10;Descrizione generata automaticamente">
            <a:extLst>
              <a:ext uri="{FF2B5EF4-FFF2-40B4-BE49-F238E27FC236}">
                <a16:creationId xmlns:a16="http://schemas.microsoft.com/office/drawing/2014/main" id="{380B5567-AEAA-8A5D-8C87-69D71A0D518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12619" y="3837475"/>
            <a:ext cx="3671050" cy="2066936"/>
          </a:xfrm>
          <a:prstGeom prst="rect">
            <a:avLst/>
          </a:prstGeom>
        </p:spPr>
      </p:pic>
      <p:pic>
        <p:nvPicPr>
          <p:cNvPr id="10" name="Immagine 9" descr="Immagine che contiene Carattere, testo, Elementi grafici, schermata&#10;&#10;Descrizione generata automaticamente">
            <a:extLst>
              <a:ext uri="{FF2B5EF4-FFF2-40B4-BE49-F238E27FC236}">
                <a16:creationId xmlns:a16="http://schemas.microsoft.com/office/drawing/2014/main" id="{0F383AD3-8BD6-B224-4179-A462AAC5A8A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25189" y="4227359"/>
            <a:ext cx="3098653" cy="2066936"/>
          </a:xfrm>
          <a:prstGeom prst="rect">
            <a:avLst/>
          </a:prstGeom>
        </p:spPr>
      </p:pic>
      <p:pic>
        <p:nvPicPr>
          <p:cNvPr id="14" name="Immagine 13" descr="Immagine che contiene schermata, Elementi grafici, Carattere, logo&#10;&#10;Descrizione generata automaticamente">
            <a:extLst>
              <a:ext uri="{FF2B5EF4-FFF2-40B4-BE49-F238E27FC236}">
                <a16:creationId xmlns:a16="http://schemas.microsoft.com/office/drawing/2014/main" id="{EE9EEB83-57AD-2272-8A0E-AD78C9A8AE96}"/>
              </a:ext>
            </a:extLst>
          </p:cNvPr>
          <p:cNvPicPr>
            <a:picLocks noChangeAspect="1"/>
          </p:cNvPicPr>
          <p:nvPr/>
        </p:nvPicPr>
        <p:blipFill>
          <a:blip r:embed="rId5"/>
          <a:stretch>
            <a:fillRect/>
          </a:stretch>
        </p:blipFill>
        <p:spPr>
          <a:xfrm>
            <a:off x="8556905" y="674718"/>
            <a:ext cx="6273016" cy="3225397"/>
          </a:xfrm>
          <a:prstGeom prst="rect">
            <a:avLst/>
          </a:prstGeom>
        </p:spPr>
      </p:pic>
      <p:pic>
        <p:nvPicPr>
          <p:cNvPr id="7" name="Immagine 6" descr="Immagine che contiene testo, Carattere, logo, Elementi grafici&#10;&#10;Descrizione generata automaticamente">
            <a:extLst>
              <a:ext uri="{FF2B5EF4-FFF2-40B4-BE49-F238E27FC236}">
                <a16:creationId xmlns:a16="http://schemas.microsoft.com/office/drawing/2014/main" id="{DA2659F5-9E0C-0F78-851A-F0B750AA6EE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12811" y="6126480"/>
            <a:ext cx="3564717" cy="1267455"/>
          </a:xfrm>
          <a:prstGeom prst="rect">
            <a:avLst/>
          </a:prstGeom>
        </p:spPr>
      </p:pic>
      <p:pic>
        <p:nvPicPr>
          <p:cNvPr id="2" name="Immagine 1">
            <a:extLst>
              <a:ext uri="{FF2B5EF4-FFF2-40B4-BE49-F238E27FC236}">
                <a16:creationId xmlns:a16="http://schemas.microsoft.com/office/drawing/2014/main" id="{51E92CF8-CB43-E680-32B1-67DA2DDEBD6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038" y="462185"/>
            <a:ext cx="6988628" cy="746960"/>
          </a:xfrm>
          <a:prstGeom prst="rect">
            <a:avLst/>
          </a:prstGeom>
          <a:ln>
            <a:noFill/>
          </a:ln>
          <a:effectLst>
            <a:outerShdw blurRad="292100" dist="139700" dir="2700000" algn="tl" rotWithShape="0">
              <a:srgbClr val="333333">
                <a:alpha val="65000"/>
              </a:srgbClr>
            </a:outerShdw>
          </a:effectLst>
        </p:spPr>
      </p:pic>
      <p:sp>
        <p:nvSpPr>
          <p:cNvPr id="3" name="CasellaDiTesto 2">
            <a:extLst>
              <a:ext uri="{FF2B5EF4-FFF2-40B4-BE49-F238E27FC236}">
                <a16:creationId xmlns:a16="http://schemas.microsoft.com/office/drawing/2014/main" id="{09F9E047-4DB3-E0B0-2718-3C792AEC1235}"/>
              </a:ext>
            </a:extLst>
          </p:cNvPr>
          <p:cNvSpPr txBox="1"/>
          <p:nvPr/>
        </p:nvSpPr>
        <p:spPr>
          <a:xfrm>
            <a:off x="12853850" y="52252"/>
            <a:ext cx="1776549" cy="338554"/>
          </a:xfrm>
          <a:prstGeom prst="rect">
            <a:avLst/>
          </a:prstGeom>
          <a:noFill/>
        </p:spPr>
        <p:txBody>
          <a:bodyPr wrap="square">
            <a:spAutoFit/>
          </a:bodyPr>
          <a:lstStyle/>
          <a:p>
            <a:r>
              <a:rPr lang="en-US" sz="1600" b="0" i="0" dirty="0">
                <a:solidFill>
                  <a:srgbClr val="303030"/>
                </a:solidFill>
                <a:effectLst/>
                <a:latin typeface="Arial" panose="020B0604020202020204" pitchFamily="34" charset="0"/>
              </a:rPr>
              <a:t>PM-IT-23-0364</a:t>
            </a:r>
            <a:endParaRPr lang="en-US" sz="1600" dirty="0"/>
          </a:p>
        </p:txBody>
      </p:sp>
    </p:spTree>
    <p:extLst>
      <p:ext uri="{BB962C8B-B14F-4D97-AF65-F5344CB8AC3E}">
        <p14:creationId xmlns:p14="http://schemas.microsoft.com/office/powerpoint/2010/main" val="3375240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6D2BB9C8-6B79-3ECA-0493-6BD10F17258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644" y="137160"/>
            <a:ext cx="14624756" cy="7955280"/>
          </a:xfrm>
          <a:prstGeom prst="rect">
            <a:avLst/>
          </a:prstGeom>
          <a:ln>
            <a:noFill/>
          </a:ln>
          <a:effectLst>
            <a:outerShdw blurRad="292100" dist="139700" dir="2700000" algn="tl" rotWithShape="0">
              <a:srgbClr val="333333">
                <a:alpha val="65000"/>
              </a:srgbClr>
            </a:outerShdw>
          </a:effectLst>
        </p:spPr>
      </p:pic>
      <p:sp>
        <p:nvSpPr>
          <p:cNvPr id="7" name="CasellaDiTesto 6">
            <a:extLst>
              <a:ext uri="{FF2B5EF4-FFF2-40B4-BE49-F238E27FC236}">
                <a16:creationId xmlns:a16="http://schemas.microsoft.com/office/drawing/2014/main" id="{69967D62-41EB-A02E-A848-61D45A0D006A}"/>
              </a:ext>
            </a:extLst>
          </p:cNvPr>
          <p:cNvSpPr txBox="1"/>
          <p:nvPr/>
        </p:nvSpPr>
        <p:spPr>
          <a:xfrm>
            <a:off x="12853850" y="52252"/>
            <a:ext cx="1776549" cy="338554"/>
          </a:xfrm>
          <a:prstGeom prst="rect">
            <a:avLst/>
          </a:prstGeom>
          <a:noFill/>
        </p:spPr>
        <p:txBody>
          <a:bodyPr wrap="square">
            <a:spAutoFit/>
          </a:bodyPr>
          <a:lstStyle/>
          <a:p>
            <a:r>
              <a:rPr lang="en-US" sz="1600" b="0" i="0" dirty="0">
                <a:solidFill>
                  <a:srgbClr val="303030"/>
                </a:solidFill>
                <a:effectLst/>
                <a:latin typeface="Arial" panose="020B0604020202020204" pitchFamily="34" charset="0"/>
              </a:rPr>
              <a:t>PM-IT-23-0364</a:t>
            </a:r>
            <a:endParaRPr lang="en-US" sz="1600" dirty="0"/>
          </a:p>
        </p:txBody>
      </p:sp>
    </p:spTree>
    <p:extLst>
      <p:ext uri="{BB962C8B-B14F-4D97-AF65-F5344CB8AC3E}">
        <p14:creationId xmlns:p14="http://schemas.microsoft.com/office/powerpoint/2010/main" val="2282191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9C0F0C1C-B473-5102-0872-63E896369380}"/>
              </a:ext>
            </a:extLst>
          </p:cNvPr>
          <p:cNvSpPr>
            <a:spLocks noGrp="1"/>
          </p:cNvSpPr>
          <p:nvPr>
            <p:ph idx="1"/>
          </p:nvPr>
        </p:nvSpPr>
        <p:spPr/>
        <p:txBody>
          <a:bodyPr/>
          <a:lstStyle/>
          <a:p>
            <a:endParaRPr lang="en-US" dirty="0"/>
          </a:p>
        </p:txBody>
      </p:sp>
      <p:sp>
        <p:nvSpPr>
          <p:cNvPr id="3" name="Titolo 2">
            <a:extLst>
              <a:ext uri="{FF2B5EF4-FFF2-40B4-BE49-F238E27FC236}">
                <a16:creationId xmlns:a16="http://schemas.microsoft.com/office/drawing/2014/main" id="{48465A9E-EE9D-A4D7-E43C-4421F5FF2A99}"/>
              </a:ext>
            </a:extLst>
          </p:cNvPr>
          <p:cNvSpPr>
            <a:spLocks noGrp="1"/>
          </p:cNvSpPr>
          <p:nvPr>
            <p:ph type="title"/>
          </p:nvPr>
        </p:nvSpPr>
        <p:spPr/>
        <p:txBody>
          <a:bodyPr/>
          <a:lstStyle/>
          <a:p>
            <a:endParaRPr lang="en-US"/>
          </a:p>
        </p:txBody>
      </p:sp>
      <p:sp>
        <p:nvSpPr>
          <p:cNvPr id="4" name="Segnaposto piè di pagina 3">
            <a:extLst>
              <a:ext uri="{FF2B5EF4-FFF2-40B4-BE49-F238E27FC236}">
                <a16:creationId xmlns:a16="http://schemas.microsoft.com/office/drawing/2014/main" id="{96A3CEBB-5412-7F18-52A6-E047D6364C96}"/>
              </a:ext>
            </a:extLst>
          </p:cNvPr>
          <p:cNvSpPr>
            <a:spLocks noGrp="1"/>
          </p:cNvSpPr>
          <p:nvPr>
            <p:ph type="ftr" sz="quarter" idx="11"/>
          </p:nvPr>
        </p:nvSpPr>
        <p:spPr/>
        <p:txBody>
          <a:bodyPr/>
          <a:lstStyle/>
          <a:p>
            <a:endParaRPr lang="en-US"/>
          </a:p>
        </p:txBody>
      </p:sp>
      <p:sp>
        <p:nvSpPr>
          <p:cNvPr id="5" name="Segnaposto numero diapositiva 4">
            <a:extLst>
              <a:ext uri="{FF2B5EF4-FFF2-40B4-BE49-F238E27FC236}">
                <a16:creationId xmlns:a16="http://schemas.microsoft.com/office/drawing/2014/main" id="{965552E6-91C8-FC35-B18E-8506592C1D78}"/>
              </a:ext>
            </a:extLst>
          </p:cNvPr>
          <p:cNvSpPr>
            <a:spLocks noGrp="1"/>
          </p:cNvSpPr>
          <p:nvPr>
            <p:ph type="sldNum" sz="quarter" idx="12"/>
          </p:nvPr>
        </p:nvSpPr>
        <p:spPr/>
        <p:txBody>
          <a:bodyPr/>
          <a:lstStyle/>
          <a:p>
            <a:fld id="{4737D6AF-2FA5-476A-AF60-7A8CDF2E2DFB}" type="slidenum">
              <a:rPr lang="en-US" smtClean="0"/>
              <a:pPr/>
              <a:t>24</a:t>
            </a:fld>
            <a:endParaRPr lang="en-US"/>
          </a:p>
        </p:txBody>
      </p:sp>
      <p:pic>
        <p:nvPicPr>
          <p:cNvPr id="6" name="Immagine 5">
            <a:extLst>
              <a:ext uri="{FF2B5EF4-FFF2-40B4-BE49-F238E27FC236}">
                <a16:creationId xmlns:a16="http://schemas.microsoft.com/office/drawing/2014/main" id="{1F4AF98B-016E-836B-E5DB-B069E74A5F0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2066536"/>
            <a:ext cx="14630399" cy="5796950"/>
          </a:xfrm>
          <a:prstGeom prst="rect">
            <a:avLst/>
          </a:prstGeom>
          <a:ln>
            <a:noFill/>
          </a:ln>
          <a:effectLst>
            <a:outerShdw blurRad="292100" dist="139700" dir="2700000" algn="tl" rotWithShape="0">
              <a:srgbClr val="333333">
                <a:alpha val="65000"/>
              </a:srgbClr>
            </a:outerShdw>
          </a:effectLst>
        </p:spPr>
      </p:pic>
      <p:pic>
        <p:nvPicPr>
          <p:cNvPr id="7" name="Immagine 6">
            <a:extLst>
              <a:ext uri="{FF2B5EF4-FFF2-40B4-BE49-F238E27FC236}">
                <a16:creationId xmlns:a16="http://schemas.microsoft.com/office/drawing/2014/main" id="{B36DE632-E9E7-659E-0489-02992D98A88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 y="423946"/>
            <a:ext cx="14630399" cy="1610917"/>
          </a:xfrm>
          <a:prstGeom prst="rect">
            <a:avLst/>
          </a:prstGeom>
          <a:ln>
            <a:noFill/>
          </a:ln>
          <a:effectLst>
            <a:outerShdw blurRad="292100" dist="139700" dir="2700000" algn="tl" rotWithShape="0">
              <a:srgbClr val="333333">
                <a:alpha val="65000"/>
              </a:srgbClr>
            </a:outerShdw>
          </a:effectLst>
        </p:spPr>
      </p:pic>
      <p:sp>
        <p:nvSpPr>
          <p:cNvPr id="8" name="CasellaDiTesto 7">
            <a:extLst>
              <a:ext uri="{FF2B5EF4-FFF2-40B4-BE49-F238E27FC236}">
                <a16:creationId xmlns:a16="http://schemas.microsoft.com/office/drawing/2014/main" id="{5BDFB678-2C44-4ABD-9DB8-F3CDA98CF92C}"/>
              </a:ext>
            </a:extLst>
          </p:cNvPr>
          <p:cNvSpPr txBox="1"/>
          <p:nvPr/>
        </p:nvSpPr>
        <p:spPr>
          <a:xfrm>
            <a:off x="12853850" y="52252"/>
            <a:ext cx="1776549" cy="338554"/>
          </a:xfrm>
          <a:prstGeom prst="rect">
            <a:avLst/>
          </a:prstGeom>
          <a:noFill/>
        </p:spPr>
        <p:txBody>
          <a:bodyPr wrap="square">
            <a:spAutoFit/>
          </a:bodyPr>
          <a:lstStyle/>
          <a:p>
            <a:r>
              <a:rPr lang="en-US" sz="1600" b="0" i="0" dirty="0">
                <a:solidFill>
                  <a:srgbClr val="303030"/>
                </a:solidFill>
                <a:effectLst/>
                <a:latin typeface="Arial" panose="020B0604020202020204" pitchFamily="34" charset="0"/>
              </a:rPr>
              <a:t>PM-IT-23-0364</a:t>
            </a:r>
            <a:endParaRPr lang="en-US" sz="1600" dirty="0"/>
          </a:p>
        </p:txBody>
      </p:sp>
    </p:spTree>
    <p:extLst>
      <p:ext uri="{BB962C8B-B14F-4D97-AF65-F5344CB8AC3E}">
        <p14:creationId xmlns:p14="http://schemas.microsoft.com/office/powerpoint/2010/main" val="3883451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3DEEF9D8-3FC4-4ED5-111B-D452223958B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3069772"/>
            <a:ext cx="14660862" cy="1113490"/>
          </a:xfrm>
          <a:prstGeom prst="rect">
            <a:avLst/>
          </a:prstGeom>
          <a:ln>
            <a:noFill/>
          </a:ln>
          <a:effectLst>
            <a:outerShdw blurRad="292100" dist="139700" dir="2700000" algn="tl" rotWithShape="0">
              <a:srgbClr val="333333">
                <a:alpha val="65000"/>
              </a:srgbClr>
            </a:outerShdw>
          </a:effectLst>
        </p:spPr>
      </p:pic>
      <p:pic>
        <p:nvPicPr>
          <p:cNvPr id="7" name="Immagine 6">
            <a:extLst>
              <a:ext uri="{FF2B5EF4-FFF2-40B4-BE49-F238E27FC236}">
                <a16:creationId xmlns:a16="http://schemas.microsoft.com/office/drawing/2014/main" id="{CEFE325B-142C-8E21-02A1-F272D323065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6756" y="4328031"/>
            <a:ext cx="14316891" cy="1017295"/>
          </a:xfrm>
          <a:prstGeom prst="rect">
            <a:avLst/>
          </a:prstGeom>
          <a:ln>
            <a:noFill/>
          </a:ln>
          <a:effectLst>
            <a:outerShdw blurRad="292100" dist="139700" dir="2700000" algn="tl" rotWithShape="0">
              <a:srgbClr val="333333">
                <a:alpha val="65000"/>
              </a:srgbClr>
            </a:outerShdw>
          </a:effectLst>
        </p:spPr>
      </p:pic>
      <p:sp>
        <p:nvSpPr>
          <p:cNvPr id="8" name="CasellaDiTesto 7">
            <a:extLst>
              <a:ext uri="{FF2B5EF4-FFF2-40B4-BE49-F238E27FC236}">
                <a16:creationId xmlns:a16="http://schemas.microsoft.com/office/drawing/2014/main" id="{32407A5C-F8E1-D9DD-0901-4EF93E864302}"/>
              </a:ext>
            </a:extLst>
          </p:cNvPr>
          <p:cNvSpPr txBox="1"/>
          <p:nvPr/>
        </p:nvSpPr>
        <p:spPr>
          <a:xfrm>
            <a:off x="12853850" y="52252"/>
            <a:ext cx="1776549" cy="338554"/>
          </a:xfrm>
          <a:prstGeom prst="rect">
            <a:avLst/>
          </a:prstGeom>
          <a:noFill/>
        </p:spPr>
        <p:txBody>
          <a:bodyPr wrap="square">
            <a:spAutoFit/>
          </a:bodyPr>
          <a:lstStyle/>
          <a:p>
            <a:r>
              <a:rPr lang="en-US" sz="1600" b="0" i="0" dirty="0">
                <a:solidFill>
                  <a:srgbClr val="303030"/>
                </a:solidFill>
                <a:effectLst/>
                <a:latin typeface="Arial" panose="020B0604020202020204" pitchFamily="34" charset="0"/>
              </a:rPr>
              <a:t>PM-IT-23-0364</a:t>
            </a:r>
            <a:endParaRPr lang="en-US" sz="1600" dirty="0"/>
          </a:p>
        </p:txBody>
      </p:sp>
      <p:sp>
        <p:nvSpPr>
          <p:cNvPr id="2" name="CasellaDiTesto 1">
            <a:extLst>
              <a:ext uri="{FF2B5EF4-FFF2-40B4-BE49-F238E27FC236}">
                <a16:creationId xmlns:a16="http://schemas.microsoft.com/office/drawing/2014/main" id="{1328C646-7462-AE97-9D64-ED48229CD22A}"/>
              </a:ext>
            </a:extLst>
          </p:cNvPr>
          <p:cNvSpPr txBox="1"/>
          <p:nvPr/>
        </p:nvSpPr>
        <p:spPr>
          <a:xfrm>
            <a:off x="3226525" y="7471954"/>
            <a:ext cx="7968343" cy="914400"/>
          </a:xfrm>
          <a:prstGeom prst="rect">
            <a:avLst/>
          </a:prstGeom>
          <a:noFill/>
        </p:spPr>
        <p:txBody>
          <a:bodyPr wrap="none" lIns="0" tIns="0" rIns="0" bIns="0" rtlCol="0">
            <a:noAutofit/>
          </a:bodyPr>
          <a:lstStyle/>
          <a:p>
            <a:pPr algn="l">
              <a:spcBef>
                <a:spcPts val="1200"/>
              </a:spcBef>
            </a:pPr>
            <a:r>
              <a:rPr lang="it-IT" sz="2800" dirty="0"/>
              <a:t>Informazione riservata ai Sigg. Medici Veterinari</a:t>
            </a:r>
            <a:endParaRPr lang="en-US" sz="2800" dirty="0"/>
          </a:p>
        </p:txBody>
      </p:sp>
    </p:spTree>
    <p:extLst>
      <p:ext uri="{BB962C8B-B14F-4D97-AF65-F5344CB8AC3E}">
        <p14:creationId xmlns:p14="http://schemas.microsoft.com/office/powerpoint/2010/main" val="1209442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6">
            <a:extLst>
              <a:ext uri="{FF2B5EF4-FFF2-40B4-BE49-F238E27FC236}">
                <a16:creationId xmlns:a16="http://schemas.microsoft.com/office/drawing/2014/main" id="{F5771E01-0CEC-3627-A72A-89FB37DAA6FE}"/>
              </a:ext>
            </a:extLst>
          </p:cNvPr>
          <p:cNvSpPr>
            <a:spLocks noGrp="1"/>
          </p:cNvSpPr>
          <p:nvPr>
            <p:ph idx="1"/>
          </p:nvPr>
        </p:nvSpPr>
        <p:spPr>
          <a:xfrm>
            <a:off x="502918" y="2194560"/>
            <a:ext cx="8151224" cy="5118076"/>
          </a:xfrm>
        </p:spPr>
        <p:txBody>
          <a:bodyPr/>
          <a:lstStyle/>
          <a:p>
            <a:r>
              <a:rPr lang="it-IT" sz="2000" b="1" i="1" dirty="0">
                <a:solidFill>
                  <a:schemeClr val="tx2"/>
                </a:solidFill>
                <a:latin typeface="Ubuntu" panose="020B0504030602030204" pitchFamily="34" charset="0"/>
                <a:cs typeface="Calibri Light" panose="020F0302020204030204" pitchFamily="34" charset="0"/>
              </a:rPr>
              <a:t>D. </a:t>
            </a:r>
            <a:r>
              <a:rPr lang="it-IT" sz="2000" b="1" i="1" dirty="0" err="1">
                <a:solidFill>
                  <a:schemeClr val="tx2"/>
                </a:solidFill>
                <a:latin typeface="Ubuntu" panose="020B0504030602030204" pitchFamily="34" charset="0"/>
                <a:cs typeface="Calibri Light" panose="020F0302020204030204" pitchFamily="34" charset="0"/>
              </a:rPr>
              <a:t>immitis</a:t>
            </a:r>
            <a:r>
              <a:rPr lang="it-IT" sz="2000" b="1" i="1" dirty="0">
                <a:solidFill>
                  <a:schemeClr val="tx2"/>
                </a:solidFill>
                <a:latin typeface="Ubuntu" panose="020B0504030602030204" pitchFamily="34" charset="0"/>
                <a:cs typeface="Calibri Light" panose="020F0302020204030204" pitchFamily="34" charset="0"/>
              </a:rPr>
              <a:t> </a:t>
            </a:r>
            <a:r>
              <a:rPr lang="it-IT" sz="2000" dirty="0">
                <a:solidFill>
                  <a:schemeClr val="tx2"/>
                </a:solidFill>
                <a:latin typeface="Ubuntu" panose="020B0504030602030204" pitchFamily="34" charset="0"/>
                <a:cs typeface="Calibri Light" panose="020F0302020204030204" pitchFamily="34" charset="0"/>
              </a:rPr>
              <a:t>è un nematode che si localizza nelle </a:t>
            </a:r>
            <a:r>
              <a:rPr lang="it-IT" sz="2000" b="1" dirty="0">
                <a:solidFill>
                  <a:schemeClr val="tx2"/>
                </a:solidFill>
                <a:latin typeface="Ubuntu" panose="020B0504030602030204" pitchFamily="34" charset="0"/>
                <a:cs typeface="Calibri Light" panose="020F0302020204030204" pitchFamily="34" charset="0"/>
              </a:rPr>
              <a:t>arterie polmonari e sue diramazioni ed è responsabile della filariosi cardiopolmonare</a:t>
            </a:r>
          </a:p>
          <a:p>
            <a:pPr marL="0" indent="0">
              <a:buNone/>
            </a:pPr>
            <a:endParaRPr lang="it-IT" sz="2000" b="1" dirty="0">
              <a:solidFill>
                <a:schemeClr val="tx2"/>
              </a:solidFill>
              <a:latin typeface="Ubuntu" panose="020B0504030602030204" pitchFamily="34" charset="0"/>
              <a:cs typeface="Calibri Light" panose="020F0302020204030204" pitchFamily="34" charset="0"/>
            </a:endParaRPr>
          </a:p>
          <a:p>
            <a:r>
              <a:rPr lang="it-IT" sz="2000" dirty="0">
                <a:solidFill>
                  <a:schemeClr val="tx2"/>
                </a:solidFill>
                <a:latin typeface="Ubuntu" panose="020B0504030602030204" pitchFamily="34" charset="0"/>
                <a:cs typeface="Calibri Light" panose="020F0302020204030204" pitchFamily="34" charset="0"/>
              </a:rPr>
              <a:t>I </a:t>
            </a:r>
            <a:r>
              <a:rPr lang="it-IT" sz="2000" b="1" dirty="0">
                <a:solidFill>
                  <a:schemeClr val="tx2"/>
                </a:solidFill>
                <a:latin typeface="Ubuntu" panose="020B0504030602030204" pitchFamily="34" charset="0"/>
                <a:cs typeface="Calibri Light" panose="020F0302020204030204" pitchFamily="34" charset="0"/>
              </a:rPr>
              <a:t>parassiti adulti, macrofilarie</a:t>
            </a:r>
            <a:r>
              <a:rPr lang="it-IT" sz="2000" b="1" baseline="30000" dirty="0">
                <a:solidFill>
                  <a:schemeClr val="tx2"/>
                </a:solidFill>
                <a:latin typeface="Ubuntu" panose="020B0504030602030204" pitchFamily="34" charset="0"/>
                <a:cs typeface="Calibri Light" panose="020F0302020204030204" pitchFamily="34" charset="0"/>
              </a:rPr>
              <a:t>1</a:t>
            </a:r>
            <a:r>
              <a:rPr lang="it-IT" sz="2000" b="1" dirty="0">
                <a:solidFill>
                  <a:schemeClr val="tx2"/>
                </a:solidFill>
                <a:latin typeface="Ubuntu" panose="020B0504030602030204" pitchFamily="34" charset="0"/>
                <a:cs typeface="Calibri Light" panose="020F0302020204030204" pitchFamily="34" charset="0"/>
              </a:rPr>
              <a:t>, </a:t>
            </a:r>
            <a:r>
              <a:rPr lang="it-IT" sz="2000" dirty="0">
                <a:solidFill>
                  <a:schemeClr val="tx2"/>
                </a:solidFill>
                <a:latin typeface="Ubuntu" panose="020B0504030602030204" pitchFamily="34" charset="0"/>
                <a:cs typeface="Calibri Light" panose="020F0302020204030204" pitchFamily="34" charset="0"/>
              </a:rPr>
              <a:t>si localizzano nelle </a:t>
            </a:r>
            <a:r>
              <a:rPr lang="it-IT" sz="2000" b="1" dirty="0">
                <a:solidFill>
                  <a:schemeClr val="tx2"/>
                </a:solidFill>
                <a:latin typeface="Ubuntu" panose="020B0504030602030204" pitchFamily="34" charset="0"/>
                <a:cs typeface="Calibri Light" panose="020F0302020204030204" pitchFamily="34" charset="0"/>
              </a:rPr>
              <a:t>arterie polmonari</a:t>
            </a:r>
            <a:r>
              <a:rPr lang="it-IT" sz="2000" dirty="0">
                <a:solidFill>
                  <a:schemeClr val="tx2"/>
                </a:solidFill>
                <a:latin typeface="Ubuntu" panose="020B0504030602030204" pitchFamily="34" charset="0"/>
                <a:cs typeface="Calibri Light" panose="020F0302020204030204" pitchFamily="34" charset="0"/>
              </a:rPr>
              <a:t> (maschi 12-18 cm e femmine 25-30 cm)</a:t>
            </a:r>
            <a:endParaRPr lang="it-IT" sz="2000" b="1" dirty="0">
              <a:solidFill>
                <a:schemeClr val="tx2"/>
              </a:solidFill>
              <a:latin typeface="Ubuntu" panose="020B0504030602030204" pitchFamily="34" charset="0"/>
              <a:cs typeface="Calibri Light" panose="020F0302020204030204" pitchFamily="34" charset="0"/>
            </a:endParaRPr>
          </a:p>
          <a:p>
            <a:r>
              <a:rPr lang="it-IT" sz="2000" dirty="0">
                <a:solidFill>
                  <a:schemeClr val="tx2"/>
                </a:solidFill>
                <a:latin typeface="Ubuntu" panose="020B0504030602030204" pitchFamily="34" charset="0"/>
                <a:cs typeface="Calibri Light" panose="020F0302020204030204" pitchFamily="34" charset="0"/>
              </a:rPr>
              <a:t>Le femmine dopo l’accoppiamento rilasciano le </a:t>
            </a:r>
            <a:r>
              <a:rPr lang="it-IT" sz="2000" b="1" dirty="0">
                <a:solidFill>
                  <a:schemeClr val="tx2"/>
                </a:solidFill>
                <a:latin typeface="Ubuntu" panose="020B0504030602030204" pitchFamily="34" charset="0"/>
                <a:cs typeface="Calibri Light" panose="020F0302020204030204" pitchFamily="34" charset="0"/>
              </a:rPr>
              <a:t>microfilarie</a:t>
            </a:r>
            <a:r>
              <a:rPr lang="it-IT" sz="2000" b="1" baseline="30000" dirty="0">
                <a:solidFill>
                  <a:schemeClr val="tx2"/>
                </a:solidFill>
                <a:latin typeface="Ubuntu" panose="020B0504030602030204" pitchFamily="34" charset="0"/>
                <a:cs typeface="Calibri Light" panose="020F0302020204030204" pitchFamily="34" charset="0"/>
              </a:rPr>
              <a:t>2</a:t>
            </a:r>
            <a:r>
              <a:rPr lang="it-IT" sz="2000" b="1" dirty="0">
                <a:solidFill>
                  <a:schemeClr val="tx2"/>
                </a:solidFill>
                <a:latin typeface="Ubuntu" panose="020B0504030602030204" pitchFamily="34" charset="0"/>
                <a:cs typeface="Calibri Light" panose="020F0302020204030204" pitchFamily="34" charset="0"/>
              </a:rPr>
              <a:t> nel circolo periferico</a:t>
            </a:r>
            <a:r>
              <a:rPr lang="it-IT" sz="2000" dirty="0">
                <a:solidFill>
                  <a:schemeClr val="tx2"/>
                </a:solidFill>
                <a:latin typeface="Ubuntu" panose="020B0504030602030204" pitchFamily="34" charset="0"/>
                <a:cs typeface="Calibri Light" panose="020F0302020204030204" pitchFamily="34" charset="0"/>
              </a:rPr>
              <a:t>. </a:t>
            </a:r>
          </a:p>
          <a:p>
            <a:endParaRPr lang="it-IT" sz="2000" b="1" dirty="0">
              <a:solidFill>
                <a:schemeClr val="tx2"/>
              </a:solidFill>
              <a:latin typeface="Ubuntu" panose="020B0504030602030204" pitchFamily="34" charset="0"/>
              <a:cs typeface="Calibri Light" panose="020F0302020204030204" pitchFamily="34" charset="0"/>
            </a:endParaRPr>
          </a:p>
          <a:p>
            <a:r>
              <a:rPr lang="it-IT" sz="2000" dirty="0">
                <a:solidFill>
                  <a:schemeClr val="tx2"/>
                </a:solidFill>
                <a:latin typeface="Ubuntu" panose="020B0504030602030204" pitchFamily="34" charset="0"/>
                <a:cs typeface="Calibri Light" panose="020F0302020204030204" pitchFamily="34" charset="0"/>
              </a:rPr>
              <a:t>Il ciclo biologico è indiretto, </a:t>
            </a:r>
            <a:r>
              <a:rPr lang="it-IT" sz="2000" b="1" u="sng" dirty="0">
                <a:solidFill>
                  <a:schemeClr val="tx2"/>
                </a:solidFill>
                <a:latin typeface="Ubuntu" panose="020B0504030602030204" pitchFamily="34" charset="0"/>
                <a:cs typeface="Calibri Light" panose="020F0302020204030204" pitchFamily="34" charset="0"/>
              </a:rPr>
              <a:t>vettori/ospiti intermedi</a:t>
            </a:r>
            <a:r>
              <a:rPr lang="it-IT" sz="2000" b="1" dirty="0">
                <a:solidFill>
                  <a:schemeClr val="tx2"/>
                </a:solidFill>
                <a:latin typeface="Ubuntu" panose="020B0504030602030204" pitchFamily="34" charset="0"/>
                <a:cs typeface="Calibri Light" panose="020F0302020204030204" pitchFamily="34" charset="0"/>
              </a:rPr>
              <a:t> sono le zanzare.</a:t>
            </a:r>
          </a:p>
          <a:p>
            <a:r>
              <a:rPr lang="it-IT" sz="2000" b="1" dirty="0">
                <a:solidFill>
                  <a:schemeClr val="tx2"/>
                </a:solidFill>
                <a:latin typeface="Ubuntu" panose="020B0504030602030204" pitchFamily="34" charset="0"/>
                <a:cs typeface="Calibri Light" panose="020F0302020204030204" pitchFamily="34" charset="0"/>
              </a:rPr>
              <a:t>Il cane ed altri canidi sono ospiti definitivi e serbatoio </a:t>
            </a:r>
            <a:r>
              <a:rPr lang="it-IT" sz="2000" dirty="0">
                <a:solidFill>
                  <a:schemeClr val="tx2"/>
                </a:solidFill>
                <a:latin typeface="Ubuntu" panose="020B0504030602030204" pitchFamily="34" charset="0"/>
                <a:cs typeface="Calibri Light" panose="020F0302020204030204" pitchFamily="34" charset="0"/>
              </a:rPr>
              <a:t>del parassita. </a:t>
            </a:r>
          </a:p>
          <a:p>
            <a:endParaRPr lang="it-IT" sz="2400" dirty="0">
              <a:solidFill>
                <a:schemeClr val="tx2"/>
              </a:solidFill>
            </a:endParaRPr>
          </a:p>
        </p:txBody>
      </p:sp>
      <p:sp>
        <p:nvSpPr>
          <p:cNvPr id="6" name="Titolo 5">
            <a:extLst>
              <a:ext uri="{FF2B5EF4-FFF2-40B4-BE49-F238E27FC236}">
                <a16:creationId xmlns:a16="http://schemas.microsoft.com/office/drawing/2014/main" id="{7F48DB12-9022-DE01-16C3-38525A0A9D8F}"/>
              </a:ext>
            </a:extLst>
          </p:cNvPr>
          <p:cNvSpPr>
            <a:spLocks noGrp="1"/>
          </p:cNvSpPr>
          <p:nvPr>
            <p:ph type="title"/>
          </p:nvPr>
        </p:nvSpPr>
        <p:spPr>
          <a:xfrm>
            <a:off x="502918" y="731520"/>
            <a:ext cx="13624561" cy="553583"/>
          </a:xfrm>
        </p:spPr>
        <p:txBody>
          <a:bodyPr/>
          <a:lstStyle/>
          <a:p>
            <a:r>
              <a:rPr lang="it-IT" i="1" dirty="0">
                <a:latin typeface="Ubuntu" panose="020B0504030602030204" pitchFamily="34" charset="0"/>
              </a:rPr>
              <a:t>Dirofilaria </a:t>
            </a:r>
            <a:r>
              <a:rPr lang="it-IT" i="1" dirty="0" err="1">
                <a:latin typeface="Ubuntu" panose="020B0504030602030204" pitchFamily="34" charset="0"/>
              </a:rPr>
              <a:t>immitis</a:t>
            </a:r>
            <a:r>
              <a:rPr lang="it-IT" i="1" baseline="30000" dirty="0">
                <a:latin typeface="Ubuntu" panose="020B0504030602030204" pitchFamily="34" charset="0"/>
              </a:rPr>
              <a:t>*</a:t>
            </a:r>
            <a:endParaRPr lang="en-US" i="1" baseline="30000" dirty="0">
              <a:latin typeface="Ubuntu" panose="020B0504030602030204" pitchFamily="34" charset="0"/>
            </a:endParaRPr>
          </a:p>
        </p:txBody>
      </p:sp>
      <p:sp>
        <p:nvSpPr>
          <p:cNvPr id="4" name="Segnaposto numero diapositiva 3">
            <a:extLst>
              <a:ext uri="{FF2B5EF4-FFF2-40B4-BE49-F238E27FC236}">
                <a16:creationId xmlns:a16="http://schemas.microsoft.com/office/drawing/2014/main" id="{0D3159BE-90FE-D226-C796-5784F87B893E}"/>
              </a:ext>
            </a:extLst>
          </p:cNvPr>
          <p:cNvSpPr>
            <a:spLocks noGrp="1"/>
          </p:cNvSpPr>
          <p:nvPr>
            <p:ph type="sldNum" sz="quarter" idx="12"/>
          </p:nvPr>
        </p:nvSpPr>
        <p:spPr/>
        <p:txBody>
          <a:bodyPr/>
          <a:lstStyle/>
          <a:p>
            <a:fld id="{4737D6AF-2FA5-476A-AF60-7A8CDF2E2DFB}" type="slidenum">
              <a:rPr lang="en-US" smtClean="0"/>
              <a:pPr/>
              <a:t>3</a:t>
            </a:fld>
            <a:endParaRPr lang="en-US"/>
          </a:p>
        </p:txBody>
      </p:sp>
      <p:pic>
        <p:nvPicPr>
          <p:cNvPr id="5" name="Immagine 4" descr="Immagine che contiene testo&#10;&#10;Descrizione generata automaticamente">
            <a:extLst>
              <a:ext uri="{FF2B5EF4-FFF2-40B4-BE49-F238E27FC236}">
                <a16:creationId xmlns:a16="http://schemas.microsoft.com/office/drawing/2014/main" id="{DD7DA42A-88FC-2C66-5C7A-A610008B3CB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056264" y="731519"/>
            <a:ext cx="3961018" cy="3689327"/>
          </a:xfrm>
          <a:prstGeom prst="rect">
            <a:avLst/>
          </a:prstGeom>
        </p:spPr>
      </p:pic>
      <p:pic>
        <p:nvPicPr>
          <p:cNvPr id="10" name="Immagine 9">
            <a:extLst>
              <a:ext uri="{FF2B5EF4-FFF2-40B4-BE49-F238E27FC236}">
                <a16:creationId xmlns:a16="http://schemas.microsoft.com/office/drawing/2014/main" id="{8E9DF2E5-5C4B-9DEF-AB57-24173A75BFB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56264" y="4586923"/>
            <a:ext cx="3961019" cy="3382562"/>
          </a:xfrm>
          <a:prstGeom prst="rect">
            <a:avLst/>
          </a:prstGeom>
        </p:spPr>
      </p:pic>
      <p:sp>
        <p:nvSpPr>
          <p:cNvPr id="11" name="CasellaDiTesto 10">
            <a:extLst>
              <a:ext uri="{FF2B5EF4-FFF2-40B4-BE49-F238E27FC236}">
                <a16:creationId xmlns:a16="http://schemas.microsoft.com/office/drawing/2014/main" id="{4C8BE02F-9A38-C149-DA10-1DF231037A97}"/>
              </a:ext>
            </a:extLst>
          </p:cNvPr>
          <p:cNvSpPr txBox="1"/>
          <p:nvPr/>
        </p:nvSpPr>
        <p:spPr>
          <a:xfrm>
            <a:off x="13261882" y="800100"/>
            <a:ext cx="914400" cy="914400"/>
          </a:xfrm>
          <a:prstGeom prst="rect">
            <a:avLst/>
          </a:prstGeom>
          <a:noFill/>
        </p:spPr>
        <p:txBody>
          <a:bodyPr wrap="none" lIns="0" tIns="0" rIns="0" bIns="0" rtlCol="0">
            <a:noAutofit/>
          </a:bodyPr>
          <a:lstStyle/>
          <a:p>
            <a:pPr algn="l">
              <a:spcBef>
                <a:spcPts val="1200"/>
              </a:spcBef>
            </a:pPr>
            <a:r>
              <a:rPr lang="it-IT" sz="1600" dirty="0"/>
              <a:t>1.</a:t>
            </a:r>
            <a:endParaRPr lang="en-US" sz="1600" dirty="0"/>
          </a:p>
        </p:txBody>
      </p:sp>
      <p:sp>
        <p:nvSpPr>
          <p:cNvPr id="12" name="CasellaDiTesto 11">
            <a:extLst>
              <a:ext uri="{FF2B5EF4-FFF2-40B4-BE49-F238E27FC236}">
                <a16:creationId xmlns:a16="http://schemas.microsoft.com/office/drawing/2014/main" id="{A70A26B5-FF78-AFA8-6DA7-59DBEC2AF3D3}"/>
              </a:ext>
            </a:extLst>
          </p:cNvPr>
          <p:cNvSpPr txBox="1"/>
          <p:nvPr/>
        </p:nvSpPr>
        <p:spPr>
          <a:xfrm>
            <a:off x="13265329" y="4606290"/>
            <a:ext cx="914400" cy="914400"/>
          </a:xfrm>
          <a:prstGeom prst="rect">
            <a:avLst/>
          </a:prstGeom>
          <a:noFill/>
        </p:spPr>
        <p:txBody>
          <a:bodyPr wrap="none" lIns="0" tIns="0" rIns="0" bIns="0" rtlCol="0">
            <a:noAutofit/>
          </a:bodyPr>
          <a:lstStyle/>
          <a:p>
            <a:pPr algn="l">
              <a:spcBef>
                <a:spcPts val="1200"/>
              </a:spcBef>
            </a:pPr>
            <a:r>
              <a:rPr lang="it-IT" sz="1600" dirty="0"/>
              <a:t>2.</a:t>
            </a:r>
            <a:endParaRPr lang="en-US" sz="1600" dirty="0"/>
          </a:p>
        </p:txBody>
      </p:sp>
      <p:sp>
        <p:nvSpPr>
          <p:cNvPr id="2" name="CasellaDiTesto 1">
            <a:extLst>
              <a:ext uri="{FF2B5EF4-FFF2-40B4-BE49-F238E27FC236}">
                <a16:creationId xmlns:a16="http://schemas.microsoft.com/office/drawing/2014/main" id="{50402E3C-B1D3-A331-473E-053913B4754A}"/>
              </a:ext>
            </a:extLst>
          </p:cNvPr>
          <p:cNvSpPr txBox="1"/>
          <p:nvPr/>
        </p:nvSpPr>
        <p:spPr>
          <a:xfrm>
            <a:off x="0" y="8003775"/>
            <a:ext cx="14630400" cy="211797"/>
          </a:xfrm>
          <a:prstGeom prst="rect">
            <a:avLst/>
          </a:prstGeom>
          <a:noFill/>
        </p:spPr>
        <p:txBody>
          <a:bodyPr wrap="none" lIns="0" tIns="0" rIns="0" bIns="0" rtlCol="0">
            <a:noAutofit/>
          </a:bodyPr>
          <a:lstStyle/>
          <a:p>
            <a:pPr algn="ctr">
              <a:spcBef>
                <a:spcPts val="1200"/>
              </a:spcBef>
            </a:pPr>
            <a:r>
              <a:rPr lang="it-IT" sz="900" dirty="0"/>
              <a:t>* Traversa D. </a:t>
            </a:r>
            <a:r>
              <a:rPr lang="it-IT" sz="900" dirty="0" err="1"/>
              <a:t>Venco</a:t>
            </a:r>
            <a:r>
              <a:rPr lang="it-IT" sz="900" dirty="0"/>
              <a:t> L. -Parassitologia Clinica del cane e del gatto- Point </a:t>
            </a:r>
            <a:r>
              <a:rPr lang="it-IT" sz="900" dirty="0" err="1"/>
              <a:t>Vétérinaire</a:t>
            </a:r>
            <a:r>
              <a:rPr lang="it-IT" sz="900" dirty="0"/>
              <a:t> Italie </a:t>
            </a:r>
            <a:r>
              <a:rPr lang="it-IT" sz="900" dirty="0" err="1"/>
              <a:t>srl</a:t>
            </a:r>
            <a:r>
              <a:rPr lang="it-IT" sz="900" dirty="0"/>
              <a:t>. </a:t>
            </a:r>
            <a:r>
              <a:rPr lang="it-IT" sz="900" dirty="0" err="1"/>
              <a:t>Pag</a:t>
            </a:r>
            <a:r>
              <a:rPr lang="it-IT" sz="900" dirty="0"/>
              <a:t> 181-201</a:t>
            </a:r>
            <a:endParaRPr lang="en-US" sz="900" dirty="0"/>
          </a:p>
        </p:txBody>
      </p:sp>
      <p:sp>
        <p:nvSpPr>
          <p:cNvPr id="8" name="CasellaDiTesto 7">
            <a:extLst>
              <a:ext uri="{FF2B5EF4-FFF2-40B4-BE49-F238E27FC236}">
                <a16:creationId xmlns:a16="http://schemas.microsoft.com/office/drawing/2014/main" id="{6C56DED1-B0F5-36DD-360D-AE1C6220F746}"/>
              </a:ext>
            </a:extLst>
          </p:cNvPr>
          <p:cNvSpPr txBox="1"/>
          <p:nvPr/>
        </p:nvSpPr>
        <p:spPr>
          <a:xfrm>
            <a:off x="12853850" y="0"/>
            <a:ext cx="1776549" cy="338554"/>
          </a:xfrm>
          <a:prstGeom prst="rect">
            <a:avLst/>
          </a:prstGeom>
          <a:noFill/>
        </p:spPr>
        <p:txBody>
          <a:bodyPr wrap="square">
            <a:spAutoFit/>
          </a:bodyPr>
          <a:lstStyle/>
          <a:p>
            <a:r>
              <a:rPr lang="en-US" sz="1600" b="0" i="0" dirty="0">
                <a:solidFill>
                  <a:srgbClr val="303030"/>
                </a:solidFill>
                <a:effectLst/>
                <a:latin typeface="Arial" panose="020B0604020202020204" pitchFamily="34" charset="0"/>
              </a:rPr>
              <a:t>PM-IT-23-0364</a:t>
            </a:r>
            <a:endParaRPr lang="en-US" sz="1600" dirty="0"/>
          </a:p>
        </p:txBody>
      </p:sp>
    </p:spTree>
    <p:extLst>
      <p:ext uri="{BB962C8B-B14F-4D97-AF65-F5344CB8AC3E}">
        <p14:creationId xmlns:p14="http://schemas.microsoft.com/office/powerpoint/2010/main" val="110840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descr="Immagine che contiene testo, lettera, ruota&#10;&#10;Descrizione generata automaticamente">
            <a:extLst>
              <a:ext uri="{FF2B5EF4-FFF2-40B4-BE49-F238E27FC236}">
                <a16:creationId xmlns:a16="http://schemas.microsoft.com/office/drawing/2014/main" id="{F76AA24F-004B-4011-BE15-3EA4E287214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06285" y="16104"/>
            <a:ext cx="12723224" cy="8213496"/>
          </a:xfrm>
          <a:prstGeom prst="rect">
            <a:avLst/>
          </a:prstGeom>
        </p:spPr>
      </p:pic>
      <p:pic>
        <p:nvPicPr>
          <p:cNvPr id="7" name="Immagine 6" descr="Immagine che contiene testo, lettera, ruota&#10;&#10;Descrizione generata automaticamente">
            <a:extLst>
              <a:ext uri="{FF2B5EF4-FFF2-40B4-BE49-F238E27FC236}">
                <a16:creationId xmlns:a16="http://schemas.microsoft.com/office/drawing/2014/main" id="{C11E6E5D-6FCE-46F5-D05B-1307B308DAE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5669281" cy="2364377"/>
          </a:xfrm>
          <a:prstGeom prst="rect">
            <a:avLst/>
          </a:prstGeom>
        </p:spPr>
      </p:pic>
      <p:sp>
        <p:nvSpPr>
          <p:cNvPr id="9" name="Rettangolo 8">
            <a:extLst>
              <a:ext uri="{FF2B5EF4-FFF2-40B4-BE49-F238E27FC236}">
                <a16:creationId xmlns:a16="http://schemas.microsoft.com/office/drawing/2014/main" id="{B679033E-B04E-35F4-075F-C38F3691F66D}"/>
              </a:ext>
            </a:extLst>
          </p:cNvPr>
          <p:cNvSpPr/>
          <p:nvPr/>
        </p:nvSpPr>
        <p:spPr>
          <a:xfrm>
            <a:off x="5669280" y="-1"/>
            <a:ext cx="875211" cy="12932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0" name="Rettangolo 9">
            <a:extLst>
              <a:ext uri="{FF2B5EF4-FFF2-40B4-BE49-F238E27FC236}">
                <a16:creationId xmlns:a16="http://schemas.microsoft.com/office/drawing/2014/main" id="{7700C981-EBA4-635E-3403-229E5A58CEE2}"/>
              </a:ext>
            </a:extLst>
          </p:cNvPr>
          <p:cNvSpPr/>
          <p:nvPr/>
        </p:nvSpPr>
        <p:spPr>
          <a:xfrm>
            <a:off x="5231674" y="1674223"/>
            <a:ext cx="875211" cy="3091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CasellaDiTesto 1">
            <a:extLst>
              <a:ext uri="{FF2B5EF4-FFF2-40B4-BE49-F238E27FC236}">
                <a16:creationId xmlns:a16="http://schemas.microsoft.com/office/drawing/2014/main" id="{4910B414-1D86-90C1-DF1E-0661E4026ADE}"/>
              </a:ext>
            </a:extLst>
          </p:cNvPr>
          <p:cNvSpPr txBox="1"/>
          <p:nvPr/>
        </p:nvSpPr>
        <p:spPr>
          <a:xfrm>
            <a:off x="12853850" y="0"/>
            <a:ext cx="1776549" cy="338554"/>
          </a:xfrm>
          <a:prstGeom prst="rect">
            <a:avLst/>
          </a:prstGeom>
          <a:noFill/>
        </p:spPr>
        <p:txBody>
          <a:bodyPr wrap="square">
            <a:spAutoFit/>
          </a:bodyPr>
          <a:lstStyle/>
          <a:p>
            <a:r>
              <a:rPr lang="en-US" sz="1600" b="0" i="0" dirty="0">
                <a:solidFill>
                  <a:srgbClr val="303030"/>
                </a:solidFill>
                <a:effectLst/>
                <a:latin typeface="Arial" panose="020B0604020202020204" pitchFamily="34" charset="0"/>
              </a:rPr>
              <a:t>PM-IT-23-0364</a:t>
            </a:r>
            <a:endParaRPr lang="en-US" sz="1600" dirty="0"/>
          </a:p>
        </p:txBody>
      </p:sp>
    </p:spTree>
    <p:extLst>
      <p:ext uri="{BB962C8B-B14F-4D97-AF65-F5344CB8AC3E}">
        <p14:creationId xmlns:p14="http://schemas.microsoft.com/office/powerpoint/2010/main" val="3680044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6">
            <a:extLst>
              <a:ext uri="{FF2B5EF4-FFF2-40B4-BE49-F238E27FC236}">
                <a16:creationId xmlns:a16="http://schemas.microsoft.com/office/drawing/2014/main" id="{F5771E01-0CEC-3627-A72A-89FB37DAA6FE}"/>
              </a:ext>
            </a:extLst>
          </p:cNvPr>
          <p:cNvSpPr>
            <a:spLocks noGrp="1"/>
          </p:cNvSpPr>
          <p:nvPr>
            <p:ph idx="1"/>
          </p:nvPr>
        </p:nvSpPr>
        <p:spPr>
          <a:xfrm>
            <a:off x="502918" y="2083087"/>
            <a:ext cx="7596052" cy="5327249"/>
          </a:xfrm>
        </p:spPr>
        <p:txBody>
          <a:bodyPr/>
          <a:lstStyle/>
          <a:p>
            <a:r>
              <a:rPr lang="it-IT" sz="2000" dirty="0">
                <a:solidFill>
                  <a:schemeClr val="tx2"/>
                </a:solidFill>
                <a:latin typeface="Ubuntu" panose="020B0504030602030204" pitchFamily="34" charset="0"/>
                <a:cs typeface="Calibri Light" panose="020F0302020204030204" pitchFamily="34" charset="0"/>
              </a:rPr>
              <a:t>Al pasto, le L3, emergono dalla proboscide e si depositano sulla cute </a:t>
            </a:r>
            <a:r>
              <a:rPr lang="it-IT" sz="2000" dirty="0">
                <a:solidFill>
                  <a:schemeClr val="tx2"/>
                </a:solidFill>
                <a:latin typeface="Ubuntu" panose="020B0504030602030204" pitchFamily="34" charset="0"/>
                <a:cs typeface="Calibri Light" panose="020F0302020204030204" pitchFamily="34" charset="0"/>
                <a:sym typeface="Wingdings" panose="05000000000000000000" pitchFamily="2" charset="2"/>
              </a:rPr>
              <a:t> </a:t>
            </a:r>
            <a:r>
              <a:rPr lang="it-IT" sz="2000" dirty="0">
                <a:solidFill>
                  <a:schemeClr val="tx2"/>
                </a:solidFill>
                <a:latin typeface="Ubuntu" panose="020B0504030602030204" pitchFamily="34" charset="0"/>
                <a:cs typeface="Calibri Light" panose="020F0302020204030204" pitchFamily="34" charset="0"/>
              </a:rPr>
              <a:t>derma e tessuto sottocutaneo. </a:t>
            </a:r>
          </a:p>
          <a:p>
            <a:endParaRPr lang="it-IT" sz="2000" dirty="0">
              <a:solidFill>
                <a:schemeClr val="tx2"/>
              </a:solidFill>
              <a:latin typeface="Ubuntu" panose="020B0504030602030204" pitchFamily="34" charset="0"/>
              <a:cs typeface="Calibri Light" panose="020F0302020204030204" pitchFamily="34" charset="0"/>
            </a:endParaRPr>
          </a:p>
          <a:p>
            <a:r>
              <a:rPr lang="it-IT" sz="2000" dirty="0">
                <a:solidFill>
                  <a:schemeClr val="tx2"/>
                </a:solidFill>
                <a:latin typeface="Ubuntu" panose="020B0504030602030204" pitchFamily="34" charset="0"/>
                <a:cs typeface="Calibri Light" panose="020F0302020204030204" pitchFamily="34" charset="0"/>
              </a:rPr>
              <a:t>Nelle prime settimane restano nel </a:t>
            </a:r>
            <a:r>
              <a:rPr lang="it-IT" sz="2000" u="sng" dirty="0">
                <a:solidFill>
                  <a:schemeClr val="tx2"/>
                </a:solidFill>
                <a:latin typeface="Ubuntu" panose="020B0504030602030204" pitchFamily="34" charset="0"/>
                <a:cs typeface="Calibri Light" panose="020F0302020204030204" pitchFamily="34" charset="0"/>
              </a:rPr>
              <a:t>derma</a:t>
            </a:r>
            <a:r>
              <a:rPr lang="it-IT" sz="2000" dirty="0">
                <a:solidFill>
                  <a:schemeClr val="tx2"/>
                </a:solidFill>
                <a:latin typeface="Ubuntu" panose="020B0504030602030204" pitchFamily="34" charset="0"/>
                <a:cs typeface="Calibri Light" panose="020F0302020204030204" pitchFamily="34" charset="0"/>
              </a:rPr>
              <a:t>, successivamente entrano nei </a:t>
            </a:r>
            <a:r>
              <a:rPr lang="it-IT" sz="2000" u="sng" dirty="0">
                <a:solidFill>
                  <a:schemeClr val="tx2"/>
                </a:solidFill>
                <a:latin typeface="Ubuntu" panose="020B0504030602030204" pitchFamily="34" charset="0"/>
                <a:cs typeface="Calibri Light" panose="020F0302020204030204" pitchFamily="34" charset="0"/>
              </a:rPr>
              <a:t>capillari </a:t>
            </a:r>
            <a:r>
              <a:rPr lang="it-IT" sz="2000" u="sng" dirty="0" err="1">
                <a:solidFill>
                  <a:schemeClr val="tx2"/>
                </a:solidFill>
                <a:latin typeface="Ubuntu" panose="020B0504030602030204" pitchFamily="34" charset="0"/>
                <a:cs typeface="Calibri Light" panose="020F0302020204030204" pitchFamily="34" charset="0"/>
              </a:rPr>
              <a:t>linfoematici</a:t>
            </a:r>
            <a:r>
              <a:rPr lang="it-IT" sz="2000" dirty="0">
                <a:solidFill>
                  <a:schemeClr val="tx2"/>
                </a:solidFill>
                <a:latin typeface="Ubuntu" panose="020B0504030602030204" pitchFamily="34" charset="0"/>
                <a:cs typeface="Calibri Light" panose="020F0302020204030204" pitchFamily="34" charset="0"/>
              </a:rPr>
              <a:t>, attraversano addome e torace, mutano e raggiungono </a:t>
            </a:r>
            <a:r>
              <a:rPr lang="it-IT" sz="2000" u="sng" dirty="0">
                <a:solidFill>
                  <a:schemeClr val="tx2"/>
                </a:solidFill>
                <a:latin typeface="Ubuntu" panose="020B0504030602030204" pitchFamily="34" charset="0"/>
                <a:cs typeface="Calibri Light" panose="020F0302020204030204" pitchFamily="34" charset="0"/>
              </a:rPr>
              <a:t>l’arteria polmonare </a:t>
            </a:r>
            <a:r>
              <a:rPr lang="it-IT" sz="2000" dirty="0">
                <a:solidFill>
                  <a:schemeClr val="tx2"/>
                </a:solidFill>
                <a:latin typeface="Ubuntu" panose="020B0504030602030204" pitchFamily="34" charset="0"/>
                <a:cs typeface="Calibri Light" panose="020F0302020204030204" pitchFamily="34" charset="0"/>
              </a:rPr>
              <a:t>come adulti immaturi </a:t>
            </a:r>
            <a:r>
              <a:rPr lang="it-IT" sz="2000" b="1" dirty="0">
                <a:solidFill>
                  <a:schemeClr val="tx2"/>
                </a:solidFill>
                <a:latin typeface="Ubuntu" panose="020B0504030602030204" pitchFamily="34" charset="0"/>
                <a:cs typeface="Calibri Light" panose="020F0302020204030204" pitchFamily="34" charset="0"/>
              </a:rPr>
              <a:t>L5, circa 80-120 gg dall’infestazione</a:t>
            </a:r>
            <a:r>
              <a:rPr lang="it-IT" sz="2000" dirty="0">
                <a:solidFill>
                  <a:schemeClr val="tx2"/>
                </a:solidFill>
                <a:latin typeface="Ubuntu" panose="020B0504030602030204" pitchFamily="34" charset="0"/>
                <a:cs typeface="Calibri Light" panose="020F0302020204030204" pitchFamily="34" charset="0"/>
              </a:rPr>
              <a:t>.</a:t>
            </a:r>
          </a:p>
          <a:p>
            <a:endParaRPr lang="it-IT" sz="2000" dirty="0">
              <a:solidFill>
                <a:schemeClr val="tx2"/>
              </a:solidFill>
              <a:latin typeface="Ubuntu" panose="020B0504030602030204" pitchFamily="34" charset="0"/>
              <a:cs typeface="Calibri Light" panose="020F0302020204030204" pitchFamily="34" charset="0"/>
            </a:endParaRPr>
          </a:p>
          <a:p>
            <a:r>
              <a:rPr lang="it-IT" sz="2000" dirty="0">
                <a:solidFill>
                  <a:schemeClr val="tx2"/>
                </a:solidFill>
                <a:latin typeface="Ubuntu" panose="020B0504030602030204" pitchFamily="34" charset="0"/>
                <a:cs typeface="Calibri Light" panose="020F0302020204030204" pitchFamily="34" charset="0"/>
              </a:rPr>
              <a:t> Diventano </a:t>
            </a:r>
            <a:r>
              <a:rPr lang="it-IT" sz="2000" b="1" dirty="0">
                <a:solidFill>
                  <a:schemeClr val="tx2"/>
                </a:solidFill>
                <a:latin typeface="Ubuntu" panose="020B0504030602030204" pitchFamily="34" charset="0"/>
                <a:cs typeface="Calibri Light" panose="020F0302020204030204" pitchFamily="34" charset="0"/>
              </a:rPr>
              <a:t>adulti in circa 30 gg e le </a:t>
            </a:r>
            <a:r>
              <a:rPr lang="it-IT" sz="2000" b="1" dirty="0" err="1">
                <a:solidFill>
                  <a:schemeClr val="tx2"/>
                </a:solidFill>
                <a:latin typeface="Ubuntu" panose="020B0504030602030204" pitchFamily="34" charset="0"/>
                <a:cs typeface="Calibri Light" panose="020F0302020204030204" pitchFamily="34" charset="0"/>
              </a:rPr>
              <a:t>microfilarie</a:t>
            </a:r>
            <a:r>
              <a:rPr lang="it-IT" sz="2000" b="1" dirty="0">
                <a:solidFill>
                  <a:schemeClr val="tx2"/>
                </a:solidFill>
                <a:latin typeface="Ubuntu" panose="020B0504030602030204" pitchFamily="34" charset="0"/>
                <a:cs typeface="Calibri Light" panose="020F0302020204030204" pitchFamily="34" charset="0"/>
              </a:rPr>
              <a:t> vengono rilasciate a 6-7 mesi dall’infestazione </a:t>
            </a:r>
            <a:r>
              <a:rPr lang="it-IT" sz="2000" dirty="0">
                <a:solidFill>
                  <a:schemeClr val="tx2"/>
                </a:solidFill>
                <a:latin typeface="Ubuntu" panose="020B0504030602030204" pitchFamily="34" charset="0"/>
                <a:cs typeface="Calibri Light" panose="020F0302020204030204" pitchFamily="34" charset="0"/>
              </a:rPr>
              <a:t>(periodo di </a:t>
            </a:r>
            <a:r>
              <a:rPr lang="it-IT" sz="2000" dirty="0" err="1">
                <a:solidFill>
                  <a:schemeClr val="tx2"/>
                </a:solidFill>
                <a:latin typeface="Ubuntu" panose="020B0504030602030204" pitchFamily="34" charset="0"/>
                <a:cs typeface="Calibri Light" panose="020F0302020204030204" pitchFamily="34" charset="0"/>
              </a:rPr>
              <a:t>prepatenza</a:t>
            </a:r>
            <a:r>
              <a:rPr lang="it-IT" sz="2000" dirty="0">
                <a:solidFill>
                  <a:schemeClr val="tx2"/>
                </a:solidFill>
                <a:latin typeface="Ubuntu" panose="020B0504030602030204" pitchFamily="34" charset="0"/>
                <a:cs typeface="Calibri Light" panose="020F0302020204030204" pitchFamily="34" charset="0"/>
              </a:rPr>
              <a:t>).</a:t>
            </a:r>
          </a:p>
          <a:p>
            <a:pPr marL="0" indent="0">
              <a:buNone/>
            </a:pPr>
            <a:r>
              <a:rPr lang="it-IT" sz="2000" dirty="0">
                <a:solidFill>
                  <a:schemeClr val="tx2"/>
                </a:solidFill>
                <a:latin typeface="Ubuntu" panose="020B0504030602030204" pitchFamily="34" charset="0"/>
                <a:cs typeface="Calibri Light" panose="020F0302020204030204" pitchFamily="34" charset="0"/>
              </a:rPr>
              <a:t> </a:t>
            </a:r>
          </a:p>
          <a:p>
            <a:r>
              <a:rPr lang="it-IT" sz="2000" dirty="0">
                <a:solidFill>
                  <a:schemeClr val="tx2"/>
                </a:solidFill>
                <a:latin typeface="Ubuntu" panose="020B0504030602030204" pitchFamily="34" charset="0"/>
                <a:cs typeface="Calibri Light" panose="020F0302020204030204" pitchFamily="34" charset="0"/>
              </a:rPr>
              <a:t>Le filarie adulte possono sopravvivere 5-6 anni</a:t>
            </a:r>
            <a:endParaRPr lang="en-US" sz="2400" dirty="0">
              <a:solidFill>
                <a:schemeClr val="tx2"/>
              </a:solidFill>
              <a:latin typeface="Ubuntu" panose="020B0504030602030204" pitchFamily="34" charset="0"/>
              <a:cs typeface="Calibri Light" panose="020F0302020204030204" pitchFamily="34" charset="0"/>
            </a:endParaRPr>
          </a:p>
        </p:txBody>
      </p:sp>
      <p:sp>
        <p:nvSpPr>
          <p:cNvPr id="6" name="Titolo 5">
            <a:extLst>
              <a:ext uri="{FF2B5EF4-FFF2-40B4-BE49-F238E27FC236}">
                <a16:creationId xmlns:a16="http://schemas.microsoft.com/office/drawing/2014/main" id="{7F48DB12-9022-DE01-16C3-38525A0A9D8F}"/>
              </a:ext>
            </a:extLst>
          </p:cNvPr>
          <p:cNvSpPr>
            <a:spLocks noGrp="1"/>
          </p:cNvSpPr>
          <p:nvPr>
            <p:ph type="title"/>
          </p:nvPr>
        </p:nvSpPr>
        <p:spPr>
          <a:xfrm>
            <a:off x="502918" y="731520"/>
            <a:ext cx="13624561" cy="553583"/>
          </a:xfrm>
        </p:spPr>
        <p:txBody>
          <a:bodyPr/>
          <a:lstStyle/>
          <a:p>
            <a:r>
              <a:rPr lang="it-IT" dirty="0">
                <a:latin typeface="Ubuntu" panose="020B0504030602030204" pitchFamily="34" charset="0"/>
              </a:rPr>
              <a:t>Ciclo biologico</a:t>
            </a:r>
            <a:r>
              <a:rPr lang="it-IT" baseline="30000" dirty="0">
                <a:latin typeface="Ubuntu" panose="020B0504030602030204" pitchFamily="34" charset="0"/>
              </a:rPr>
              <a:t>*</a:t>
            </a:r>
            <a:endParaRPr lang="en-US" baseline="30000" dirty="0">
              <a:latin typeface="Ubuntu" panose="020B0504030602030204" pitchFamily="34" charset="0"/>
            </a:endParaRPr>
          </a:p>
        </p:txBody>
      </p:sp>
      <p:sp>
        <p:nvSpPr>
          <p:cNvPr id="4" name="Segnaposto numero diapositiva 3">
            <a:extLst>
              <a:ext uri="{FF2B5EF4-FFF2-40B4-BE49-F238E27FC236}">
                <a16:creationId xmlns:a16="http://schemas.microsoft.com/office/drawing/2014/main" id="{0D3159BE-90FE-D226-C796-5784F87B893E}"/>
              </a:ext>
            </a:extLst>
          </p:cNvPr>
          <p:cNvSpPr>
            <a:spLocks noGrp="1"/>
          </p:cNvSpPr>
          <p:nvPr>
            <p:ph type="sldNum" sz="quarter" idx="12"/>
          </p:nvPr>
        </p:nvSpPr>
        <p:spPr/>
        <p:txBody>
          <a:bodyPr/>
          <a:lstStyle/>
          <a:p>
            <a:fld id="{4737D6AF-2FA5-476A-AF60-7A8CDF2E2DFB}" type="slidenum">
              <a:rPr lang="en-US" smtClean="0"/>
              <a:pPr/>
              <a:t>5</a:t>
            </a:fld>
            <a:endParaRPr lang="en-US"/>
          </a:p>
        </p:txBody>
      </p:sp>
      <p:pic>
        <p:nvPicPr>
          <p:cNvPr id="9" name="Immagine 8">
            <a:extLst>
              <a:ext uri="{FF2B5EF4-FFF2-40B4-BE49-F238E27FC236}">
                <a16:creationId xmlns:a16="http://schemas.microsoft.com/office/drawing/2014/main" id="{8EA3C8B3-AE4D-2CD1-15B6-6B531B53B02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38418" y="1682077"/>
            <a:ext cx="5758090" cy="5924723"/>
          </a:xfrm>
          <a:prstGeom prst="rect">
            <a:avLst/>
          </a:prstGeom>
          <a:ln>
            <a:noFill/>
          </a:ln>
          <a:effectLst>
            <a:outerShdw blurRad="292100" dist="139700" dir="2700000" algn="tl" rotWithShape="0">
              <a:srgbClr val="333333">
                <a:alpha val="65000"/>
              </a:srgbClr>
            </a:outerShdw>
          </a:effectLst>
        </p:spPr>
      </p:pic>
      <p:sp>
        <p:nvSpPr>
          <p:cNvPr id="3" name="CasellaDiTesto 2">
            <a:extLst>
              <a:ext uri="{FF2B5EF4-FFF2-40B4-BE49-F238E27FC236}">
                <a16:creationId xmlns:a16="http://schemas.microsoft.com/office/drawing/2014/main" id="{DB2E341A-97F2-7414-4FEA-D55C137252D9}"/>
              </a:ext>
            </a:extLst>
          </p:cNvPr>
          <p:cNvSpPr txBox="1"/>
          <p:nvPr/>
        </p:nvSpPr>
        <p:spPr>
          <a:xfrm>
            <a:off x="0" y="8003775"/>
            <a:ext cx="14630400" cy="211797"/>
          </a:xfrm>
          <a:prstGeom prst="rect">
            <a:avLst/>
          </a:prstGeom>
          <a:noFill/>
        </p:spPr>
        <p:txBody>
          <a:bodyPr wrap="none" lIns="0" tIns="0" rIns="0" bIns="0" rtlCol="0">
            <a:noAutofit/>
          </a:bodyPr>
          <a:lstStyle/>
          <a:p>
            <a:pPr algn="ctr">
              <a:spcBef>
                <a:spcPts val="1200"/>
              </a:spcBef>
            </a:pPr>
            <a:r>
              <a:rPr lang="it-IT" sz="900" dirty="0"/>
              <a:t>* Traversa D. </a:t>
            </a:r>
            <a:r>
              <a:rPr lang="it-IT" sz="900" dirty="0" err="1"/>
              <a:t>Venco</a:t>
            </a:r>
            <a:r>
              <a:rPr lang="it-IT" sz="900" dirty="0"/>
              <a:t> L. -Parassitologia Clinica del cane e del gatto- Point </a:t>
            </a:r>
            <a:r>
              <a:rPr lang="it-IT" sz="900" dirty="0" err="1"/>
              <a:t>Vétérinaire</a:t>
            </a:r>
            <a:r>
              <a:rPr lang="it-IT" sz="900" dirty="0"/>
              <a:t> Italie </a:t>
            </a:r>
            <a:r>
              <a:rPr lang="it-IT" sz="900" dirty="0" err="1"/>
              <a:t>srl</a:t>
            </a:r>
            <a:r>
              <a:rPr lang="it-IT" sz="900" dirty="0"/>
              <a:t>. </a:t>
            </a:r>
            <a:r>
              <a:rPr lang="it-IT" sz="900" dirty="0" err="1"/>
              <a:t>Pag</a:t>
            </a:r>
            <a:r>
              <a:rPr lang="it-IT" sz="900" dirty="0"/>
              <a:t> 181-201</a:t>
            </a:r>
            <a:endParaRPr lang="en-US" sz="900" dirty="0"/>
          </a:p>
        </p:txBody>
      </p:sp>
      <p:sp>
        <p:nvSpPr>
          <p:cNvPr id="5" name="CasellaDiTesto 4">
            <a:extLst>
              <a:ext uri="{FF2B5EF4-FFF2-40B4-BE49-F238E27FC236}">
                <a16:creationId xmlns:a16="http://schemas.microsoft.com/office/drawing/2014/main" id="{2F1D1E83-31DD-A30E-653A-A8B227754EA9}"/>
              </a:ext>
            </a:extLst>
          </p:cNvPr>
          <p:cNvSpPr txBox="1"/>
          <p:nvPr/>
        </p:nvSpPr>
        <p:spPr>
          <a:xfrm>
            <a:off x="10629900" y="2001173"/>
            <a:ext cx="3722916" cy="163829"/>
          </a:xfrm>
          <a:prstGeom prst="rect">
            <a:avLst/>
          </a:prstGeom>
          <a:noFill/>
        </p:spPr>
        <p:txBody>
          <a:bodyPr wrap="none" lIns="0" tIns="0" rIns="0" bIns="0" rtlCol="0">
            <a:noAutofit/>
          </a:bodyPr>
          <a:lstStyle/>
          <a:p>
            <a:pPr algn="l">
              <a:spcBef>
                <a:spcPts val="1200"/>
              </a:spcBef>
            </a:pPr>
            <a:r>
              <a:rPr lang="it-IT" sz="900" dirty="0">
                <a:solidFill>
                  <a:schemeClr val="tx2"/>
                </a:solidFill>
              </a:rPr>
              <a:t>ESDA- guidelines for clinical management of canine </a:t>
            </a:r>
            <a:r>
              <a:rPr lang="it-IT" sz="900" dirty="0" err="1">
                <a:solidFill>
                  <a:schemeClr val="tx2"/>
                </a:solidFill>
              </a:rPr>
              <a:t>heartworm</a:t>
            </a:r>
            <a:r>
              <a:rPr lang="it-IT" sz="900" dirty="0">
                <a:solidFill>
                  <a:schemeClr val="tx2"/>
                </a:solidFill>
              </a:rPr>
              <a:t> </a:t>
            </a:r>
            <a:r>
              <a:rPr lang="it-IT" sz="900" dirty="0" err="1">
                <a:solidFill>
                  <a:schemeClr val="tx2"/>
                </a:solidFill>
              </a:rPr>
              <a:t>disease</a:t>
            </a:r>
            <a:endParaRPr lang="en-US" sz="900" dirty="0">
              <a:solidFill>
                <a:schemeClr val="tx2"/>
              </a:solidFill>
            </a:endParaRPr>
          </a:p>
        </p:txBody>
      </p:sp>
      <p:sp>
        <p:nvSpPr>
          <p:cNvPr id="2" name="CasellaDiTesto 1">
            <a:extLst>
              <a:ext uri="{FF2B5EF4-FFF2-40B4-BE49-F238E27FC236}">
                <a16:creationId xmlns:a16="http://schemas.microsoft.com/office/drawing/2014/main" id="{51C1545C-8E48-D782-AB91-32B3F3683B8D}"/>
              </a:ext>
            </a:extLst>
          </p:cNvPr>
          <p:cNvSpPr txBox="1"/>
          <p:nvPr/>
        </p:nvSpPr>
        <p:spPr>
          <a:xfrm>
            <a:off x="12853850" y="0"/>
            <a:ext cx="1776549" cy="338554"/>
          </a:xfrm>
          <a:prstGeom prst="rect">
            <a:avLst/>
          </a:prstGeom>
          <a:noFill/>
        </p:spPr>
        <p:txBody>
          <a:bodyPr wrap="square">
            <a:spAutoFit/>
          </a:bodyPr>
          <a:lstStyle/>
          <a:p>
            <a:r>
              <a:rPr lang="en-US" sz="1600" b="0" i="0" dirty="0">
                <a:solidFill>
                  <a:srgbClr val="303030"/>
                </a:solidFill>
                <a:effectLst/>
                <a:latin typeface="Arial" panose="020B0604020202020204" pitchFamily="34" charset="0"/>
              </a:rPr>
              <a:t>PM-IT-23-0364</a:t>
            </a:r>
            <a:endParaRPr lang="en-US" sz="1600" dirty="0"/>
          </a:p>
        </p:txBody>
      </p:sp>
    </p:spTree>
    <p:extLst>
      <p:ext uri="{BB962C8B-B14F-4D97-AF65-F5344CB8AC3E}">
        <p14:creationId xmlns:p14="http://schemas.microsoft.com/office/powerpoint/2010/main" val="1874178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Immagine che contiene testo, fiore, pianta&#10;&#10;Descrizione generata automaticamente">
            <a:extLst>
              <a:ext uri="{FF2B5EF4-FFF2-40B4-BE49-F238E27FC236}">
                <a16:creationId xmlns:a16="http://schemas.microsoft.com/office/drawing/2014/main" id="{E7E81102-1C20-5C6F-FCAB-C2422F5FA43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27149" y="0"/>
            <a:ext cx="12776102" cy="8229600"/>
          </a:xfrm>
          <a:prstGeom prst="rect">
            <a:avLst/>
          </a:prstGeom>
        </p:spPr>
      </p:pic>
      <p:pic>
        <p:nvPicPr>
          <p:cNvPr id="8" name="Immagine 7" descr="Immagine che contiene testo, fiore, pianta&#10;&#10;Descrizione generata automaticamente">
            <a:extLst>
              <a:ext uri="{FF2B5EF4-FFF2-40B4-BE49-F238E27FC236}">
                <a16:creationId xmlns:a16="http://schemas.microsoft.com/office/drawing/2014/main" id="{60B2A99B-137B-8658-388F-DC7A653D79E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5551714" cy="1963783"/>
          </a:xfrm>
          <a:prstGeom prst="rect">
            <a:avLst/>
          </a:prstGeom>
        </p:spPr>
      </p:pic>
      <p:sp>
        <p:nvSpPr>
          <p:cNvPr id="2" name="CasellaDiTesto 1">
            <a:extLst>
              <a:ext uri="{FF2B5EF4-FFF2-40B4-BE49-F238E27FC236}">
                <a16:creationId xmlns:a16="http://schemas.microsoft.com/office/drawing/2014/main" id="{ADC01F6F-9902-8379-A0E7-6CBB65AEC0E4}"/>
              </a:ext>
            </a:extLst>
          </p:cNvPr>
          <p:cNvSpPr txBox="1"/>
          <p:nvPr/>
        </p:nvSpPr>
        <p:spPr>
          <a:xfrm>
            <a:off x="12853850" y="0"/>
            <a:ext cx="1776549" cy="338554"/>
          </a:xfrm>
          <a:prstGeom prst="rect">
            <a:avLst/>
          </a:prstGeom>
          <a:noFill/>
        </p:spPr>
        <p:txBody>
          <a:bodyPr wrap="square">
            <a:spAutoFit/>
          </a:bodyPr>
          <a:lstStyle/>
          <a:p>
            <a:r>
              <a:rPr lang="en-US" sz="1600" b="0" i="0" dirty="0">
                <a:solidFill>
                  <a:srgbClr val="303030"/>
                </a:solidFill>
                <a:effectLst/>
                <a:latin typeface="Arial" panose="020B0604020202020204" pitchFamily="34" charset="0"/>
              </a:rPr>
              <a:t>PM-IT-23-0364</a:t>
            </a:r>
            <a:endParaRPr lang="en-US" sz="1600" dirty="0"/>
          </a:p>
        </p:txBody>
      </p:sp>
    </p:spTree>
    <p:extLst>
      <p:ext uri="{BB962C8B-B14F-4D97-AF65-F5344CB8AC3E}">
        <p14:creationId xmlns:p14="http://schemas.microsoft.com/office/powerpoint/2010/main" val="2093687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3D2D0D4-6E66-1C47-E7F9-546AA2146A3D}"/>
              </a:ext>
            </a:extLst>
          </p:cNvPr>
          <p:cNvSpPr>
            <a:spLocks noGrp="1"/>
          </p:cNvSpPr>
          <p:nvPr>
            <p:ph type="title"/>
          </p:nvPr>
        </p:nvSpPr>
        <p:spPr/>
        <p:txBody>
          <a:bodyPr/>
          <a:lstStyle/>
          <a:p>
            <a:r>
              <a:rPr lang="it-IT" dirty="0" err="1">
                <a:latin typeface="Ubuntu" panose="020B0504030602030204" pitchFamily="34" charset="0"/>
              </a:rPr>
              <a:t>Approndisci</a:t>
            </a:r>
            <a:r>
              <a:rPr lang="it-IT" dirty="0">
                <a:latin typeface="Ubuntu" panose="020B0504030602030204" pitchFamily="34" charset="0"/>
              </a:rPr>
              <a:t> con </a:t>
            </a:r>
            <a:r>
              <a:rPr lang="it-IT" i="1" dirty="0">
                <a:latin typeface="Ubuntu" panose="020B0504030602030204" pitchFamily="34" charset="0"/>
              </a:rPr>
              <a:t>Luigi </a:t>
            </a:r>
            <a:r>
              <a:rPr lang="it-IT" i="1" dirty="0" err="1">
                <a:latin typeface="Ubuntu" panose="020B0504030602030204" pitchFamily="34" charset="0"/>
              </a:rPr>
              <a:t>Venco</a:t>
            </a:r>
            <a:r>
              <a:rPr lang="it-IT" i="1" dirty="0">
                <a:latin typeface="Ubuntu" panose="020B0504030602030204" pitchFamily="34" charset="0"/>
              </a:rPr>
              <a:t>!</a:t>
            </a:r>
            <a:endParaRPr lang="en-US" i="1" dirty="0">
              <a:latin typeface="Ubuntu" panose="020B0504030602030204" pitchFamily="34" charset="0"/>
            </a:endParaRPr>
          </a:p>
        </p:txBody>
      </p:sp>
      <p:pic>
        <p:nvPicPr>
          <p:cNvPr id="6" name="Immagine 5" descr="Immagine che contiene uomo, persona&#10;&#10;Descrizione generata automaticamente">
            <a:extLst>
              <a:ext uri="{FF2B5EF4-FFF2-40B4-BE49-F238E27FC236}">
                <a16:creationId xmlns:a16="http://schemas.microsoft.com/office/drawing/2014/main" id="{646A3DA1-95F1-02DD-D2BF-09E0E8CE423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2918" y="1495396"/>
            <a:ext cx="1704021" cy="1704021"/>
          </a:xfrm>
          <a:prstGeom prst="rect">
            <a:avLst/>
          </a:prstGeom>
          <a:ln>
            <a:noFill/>
          </a:ln>
          <a:effectLst>
            <a:outerShdw blurRad="292100" dist="139700" dir="2700000" algn="tl" rotWithShape="0">
              <a:srgbClr val="333333">
                <a:alpha val="65000"/>
              </a:srgbClr>
            </a:outerShdw>
          </a:effectLst>
        </p:spPr>
      </p:pic>
      <p:pic>
        <p:nvPicPr>
          <p:cNvPr id="7" name="Immagine 6" descr="Immagine che contiene testo, etichetta&#10;&#10;Descrizione generata automaticamente">
            <a:extLst>
              <a:ext uri="{FF2B5EF4-FFF2-40B4-BE49-F238E27FC236}">
                <a16:creationId xmlns:a16="http://schemas.microsoft.com/office/drawing/2014/main" id="{35A492FA-1689-693D-C21F-5E5995AC0C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7594" y="1874520"/>
            <a:ext cx="10896814" cy="6974587"/>
          </a:xfrm>
          <a:prstGeom prst="rect">
            <a:avLst/>
          </a:prstGeom>
        </p:spPr>
      </p:pic>
      <p:pic>
        <p:nvPicPr>
          <p:cNvPr id="8" name="Immagine 7">
            <a:extLst>
              <a:ext uri="{FF2B5EF4-FFF2-40B4-BE49-F238E27FC236}">
                <a16:creationId xmlns:a16="http://schemas.microsoft.com/office/drawing/2014/main" id="{B771E306-522E-0746-0F67-BBB87D3EC617}"/>
              </a:ext>
            </a:extLst>
          </p:cNvPr>
          <p:cNvPicPr>
            <a:picLocks noChangeAspect="1"/>
          </p:cNvPicPr>
          <p:nvPr/>
        </p:nvPicPr>
        <p:blipFill>
          <a:blip r:embed="rId4"/>
          <a:stretch>
            <a:fillRect/>
          </a:stretch>
        </p:blipFill>
        <p:spPr>
          <a:xfrm>
            <a:off x="10683522" y="32957"/>
            <a:ext cx="3919051" cy="2540125"/>
          </a:xfrm>
          <a:prstGeom prst="rect">
            <a:avLst/>
          </a:prstGeom>
        </p:spPr>
      </p:pic>
      <p:pic>
        <p:nvPicPr>
          <p:cNvPr id="9" name="Immagine 8">
            <a:extLst>
              <a:ext uri="{FF2B5EF4-FFF2-40B4-BE49-F238E27FC236}">
                <a16:creationId xmlns:a16="http://schemas.microsoft.com/office/drawing/2014/main" id="{FE288933-313D-95A4-1E48-21AD3F5C8D25}"/>
              </a:ext>
            </a:extLst>
          </p:cNvPr>
          <p:cNvPicPr>
            <a:picLocks noChangeAspect="1"/>
          </p:cNvPicPr>
          <p:nvPr/>
        </p:nvPicPr>
        <p:blipFill>
          <a:blip r:embed="rId5"/>
          <a:stretch>
            <a:fillRect/>
          </a:stretch>
        </p:blipFill>
        <p:spPr>
          <a:xfrm>
            <a:off x="12467462" y="2668857"/>
            <a:ext cx="2103406" cy="2347279"/>
          </a:xfrm>
          <a:prstGeom prst="rect">
            <a:avLst/>
          </a:prstGeom>
        </p:spPr>
      </p:pic>
      <p:sp>
        <p:nvSpPr>
          <p:cNvPr id="2" name="CasellaDiTesto 1">
            <a:extLst>
              <a:ext uri="{FF2B5EF4-FFF2-40B4-BE49-F238E27FC236}">
                <a16:creationId xmlns:a16="http://schemas.microsoft.com/office/drawing/2014/main" id="{8D904FA0-C27E-FCB1-1CAA-7FABF6EE2463}"/>
              </a:ext>
            </a:extLst>
          </p:cNvPr>
          <p:cNvSpPr txBox="1"/>
          <p:nvPr/>
        </p:nvSpPr>
        <p:spPr>
          <a:xfrm>
            <a:off x="12853851" y="7858089"/>
            <a:ext cx="1776549" cy="338554"/>
          </a:xfrm>
          <a:prstGeom prst="rect">
            <a:avLst/>
          </a:prstGeom>
          <a:noFill/>
        </p:spPr>
        <p:txBody>
          <a:bodyPr wrap="square">
            <a:spAutoFit/>
          </a:bodyPr>
          <a:lstStyle/>
          <a:p>
            <a:r>
              <a:rPr lang="en-US" sz="1600" b="0" i="0" dirty="0">
                <a:solidFill>
                  <a:srgbClr val="303030"/>
                </a:solidFill>
                <a:effectLst/>
                <a:latin typeface="Arial" panose="020B0604020202020204" pitchFamily="34" charset="0"/>
              </a:rPr>
              <a:t>PM-IT-23-0364</a:t>
            </a:r>
            <a:endParaRPr lang="en-US" sz="1600" dirty="0"/>
          </a:p>
        </p:txBody>
      </p:sp>
    </p:spTree>
    <p:extLst>
      <p:ext uri="{BB962C8B-B14F-4D97-AF65-F5344CB8AC3E}">
        <p14:creationId xmlns:p14="http://schemas.microsoft.com/office/powerpoint/2010/main" val="382061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Immagine che contiene testo, mammifero, illustrazione, design&#10;&#10;Descrizione generata automaticamente">
            <a:extLst>
              <a:ext uri="{FF2B5EF4-FFF2-40B4-BE49-F238E27FC236}">
                <a16:creationId xmlns:a16="http://schemas.microsoft.com/office/drawing/2014/main" id="{FD8719F5-CA1C-063E-499B-F29B8135D4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05235" y="47679"/>
            <a:ext cx="11325165" cy="8181921"/>
          </a:xfrm>
          <a:prstGeom prst="rect">
            <a:avLst/>
          </a:prstGeom>
        </p:spPr>
      </p:pic>
      <p:sp>
        <p:nvSpPr>
          <p:cNvPr id="8" name="Rettangolo 7">
            <a:extLst>
              <a:ext uri="{FF2B5EF4-FFF2-40B4-BE49-F238E27FC236}">
                <a16:creationId xmlns:a16="http://schemas.microsoft.com/office/drawing/2014/main" id="{5EF26D1A-24F2-A351-B766-24EA03FDECC8}"/>
              </a:ext>
            </a:extLst>
          </p:cNvPr>
          <p:cNvSpPr/>
          <p:nvPr/>
        </p:nvSpPr>
        <p:spPr>
          <a:xfrm>
            <a:off x="4062549" y="7380514"/>
            <a:ext cx="2390502" cy="365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CasellaDiTesto 1">
            <a:extLst>
              <a:ext uri="{FF2B5EF4-FFF2-40B4-BE49-F238E27FC236}">
                <a16:creationId xmlns:a16="http://schemas.microsoft.com/office/drawing/2014/main" id="{BAE7A927-9F45-516C-31D7-C39BE1923F4F}"/>
              </a:ext>
            </a:extLst>
          </p:cNvPr>
          <p:cNvSpPr txBox="1"/>
          <p:nvPr/>
        </p:nvSpPr>
        <p:spPr>
          <a:xfrm>
            <a:off x="12853850" y="0"/>
            <a:ext cx="1776549" cy="338554"/>
          </a:xfrm>
          <a:prstGeom prst="rect">
            <a:avLst/>
          </a:prstGeom>
          <a:noFill/>
        </p:spPr>
        <p:txBody>
          <a:bodyPr wrap="square">
            <a:spAutoFit/>
          </a:bodyPr>
          <a:lstStyle/>
          <a:p>
            <a:r>
              <a:rPr lang="en-US" sz="1600" b="0" i="0" dirty="0">
                <a:solidFill>
                  <a:srgbClr val="303030"/>
                </a:solidFill>
                <a:effectLst/>
                <a:latin typeface="Arial" panose="020B0604020202020204" pitchFamily="34" charset="0"/>
              </a:rPr>
              <a:t>PM-IT-23-0364</a:t>
            </a:r>
            <a:endParaRPr lang="en-US" sz="1600" dirty="0"/>
          </a:p>
        </p:txBody>
      </p:sp>
    </p:spTree>
    <p:extLst>
      <p:ext uri="{BB962C8B-B14F-4D97-AF65-F5344CB8AC3E}">
        <p14:creationId xmlns:p14="http://schemas.microsoft.com/office/powerpoint/2010/main" val="1119593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C464CC98-569B-356D-67FC-444E9EBF6184}"/>
              </a:ext>
            </a:extLst>
          </p:cNvPr>
          <p:cNvSpPr>
            <a:spLocks noGrp="1"/>
          </p:cNvSpPr>
          <p:nvPr>
            <p:ph type="title"/>
          </p:nvPr>
        </p:nvSpPr>
        <p:spPr/>
        <p:txBody>
          <a:bodyPr/>
          <a:lstStyle/>
          <a:p>
            <a:r>
              <a:rPr lang="it-IT" i="1" dirty="0">
                <a:latin typeface="Ubuntu" panose="020B0504030602030204" pitchFamily="34" charset="0"/>
              </a:rPr>
              <a:t>Dirofilaria </a:t>
            </a:r>
            <a:r>
              <a:rPr lang="it-IT" i="1" dirty="0" err="1">
                <a:latin typeface="Ubuntu" panose="020B0504030602030204" pitchFamily="34" charset="0"/>
              </a:rPr>
              <a:t>immitis</a:t>
            </a:r>
            <a:r>
              <a:rPr lang="it-IT" i="1" dirty="0">
                <a:latin typeface="Ubuntu" panose="020B0504030602030204" pitchFamily="34" charset="0"/>
              </a:rPr>
              <a:t> </a:t>
            </a:r>
            <a:r>
              <a:rPr lang="it-IT" dirty="0">
                <a:latin typeface="Ubuntu" panose="020B0504030602030204" pitchFamily="34" charset="0"/>
              </a:rPr>
              <a:t>in Italia</a:t>
            </a:r>
            <a:endParaRPr lang="en-US" dirty="0">
              <a:latin typeface="Ubuntu" panose="020B0504030602030204" pitchFamily="34" charset="0"/>
            </a:endParaRPr>
          </a:p>
        </p:txBody>
      </p:sp>
      <p:sp>
        <p:nvSpPr>
          <p:cNvPr id="4" name="Segnaposto piè di pagina 3">
            <a:extLst>
              <a:ext uri="{FF2B5EF4-FFF2-40B4-BE49-F238E27FC236}">
                <a16:creationId xmlns:a16="http://schemas.microsoft.com/office/drawing/2014/main" id="{5DE76EA0-3BD3-4E42-7DDC-26FBA9B4B868}"/>
              </a:ext>
            </a:extLst>
          </p:cNvPr>
          <p:cNvSpPr>
            <a:spLocks noGrp="1"/>
          </p:cNvSpPr>
          <p:nvPr>
            <p:ph type="ftr" sz="quarter" idx="11"/>
          </p:nvPr>
        </p:nvSpPr>
        <p:spPr>
          <a:xfrm>
            <a:off x="1056116" y="6994821"/>
            <a:ext cx="4493625" cy="598563"/>
          </a:xfrm>
        </p:spPr>
        <p:txBody>
          <a:bodyPr/>
          <a:lstStyle/>
          <a:p>
            <a:r>
              <a:rPr lang="it-IT" sz="1600" i="1" dirty="0">
                <a:solidFill>
                  <a:schemeClr val="tx2"/>
                </a:solidFill>
              </a:rPr>
              <a:t>D. </a:t>
            </a:r>
            <a:r>
              <a:rPr lang="it-IT" sz="1600" i="1" dirty="0" err="1">
                <a:solidFill>
                  <a:schemeClr val="tx2"/>
                </a:solidFill>
              </a:rPr>
              <a:t>Immitis</a:t>
            </a:r>
            <a:r>
              <a:rPr lang="it-IT" sz="1600" i="1" dirty="0">
                <a:solidFill>
                  <a:schemeClr val="tx2"/>
                </a:solidFill>
              </a:rPr>
              <a:t> </a:t>
            </a:r>
            <a:r>
              <a:rPr lang="it-IT" sz="1600" dirty="0">
                <a:solidFill>
                  <a:schemeClr val="tx2"/>
                </a:solidFill>
              </a:rPr>
              <a:t>in Italia: dal 1960-70 al 1998</a:t>
            </a:r>
          </a:p>
          <a:p>
            <a:r>
              <a:rPr lang="en-US" sz="1600" dirty="0">
                <a:solidFill>
                  <a:schemeClr val="tx2"/>
                </a:solidFill>
              </a:rPr>
              <a:t>La </a:t>
            </a:r>
            <a:r>
              <a:rPr lang="en-US" sz="1600" dirty="0" err="1">
                <a:solidFill>
                  <a:schemeClr val="tx2"/>
                </a:solidFill>
              </a:rPr>
              <a:t>filariosi</a:t>
            </a:r>
            <a:r>
              <a:rPr lang="en-US" sz="1600" dirty="0">
                <a:solidFill>
                  <a:schemeClr val="tx2"/>
                </a:solidFill>
              </a:rPr>
              <a:t> del cane e del </a:t>
            </a:r>
            <a:r>
              <a:rPr lang="en-US" sz="1600" dirty="0" err="1">
                <a:solidFill>
                  <a:schemeClr val="tx2"/>
                </a:solidFill>
              </a:rPr>
              <a:t>gatto</a:t>
            </a:r>
            <a:r>
              <a:rPr lang="en-US" sz="1600" dirty="0">
                <a:solidFill>
                  <a:schemeClr val="tx2"/>
                </a:solidFill>
              </a:rPr>
              <a:t>, SCIVAC</a:t>
            </a:r>
          </a:p>
        </p:txBody>
      </p:sp>
      <p:sp>
        <p:nvSpPr>
          <p:cNvPr id="5" name="Segnaposto numero diapositiva 4">
            <a:extLst>
              <a:ext uri="{FF2B5EF4-FFF2-40B4-BE49-F238E27FC236}">
                <a16:creationId xmlns:a16="http://schemas.microsoft.com/office/drawing/2014/main" id="{8B3C4572-6487-BD48-D804-612134966D87}"/>
              </a:ext>
            </a:extLst>
          </p:cNvPr>
          <p:cNvSpPr>
            <a:spLocks noGrp="1"/>
          </p:cNvSpPr>
          <p:nvPr>
            <p:ph type="sldNum" sz="quarter" idx="12"/>
          </p:nvPr>
        </p:nvSpPr>
        <p:spPr/>
        <p:txBody>
          <a:bodyPr/>
          <a:lstStyle/>
          <a:p>
            <a:fld id="{4737D6AF-2FA5-476A-AF60-7A8CDF2E2DFB}" type="slidenum">
              <a:rPr lang="en-US" smtClean="0"/>
              <a:pPr/>
              <a:t>9</a:t>
            </a:fld>
            <a:endParaRPr lang="en-US"/>
          </a:p>
        </p:txBody>
      </p:sp>
      <p:pic>
        <p:nvPicPr>
          <p:cNvPr id="7" name="Immagine 6">
            <a:extLst>
              <a:ext uri="{FF2B5EF4-FFF2-40B4-BE49-F238E27FC236}">
                <a16:creationId xmlns:a16="http://schemas.microsoft.com/office/drawing/2014/main" id="{472145E3-2564-BE53-19F8-0C4657E5701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4216" t="17964" r="56237" b="18144"/>
          <a:stretch/>
        </p:blipFill>
        <p:spPr>
          <a:xfrm>
            <a:off x="1056116" y="2024742"/>
            <a:ext cx="5163096" cy="4814293"/>
          </a:xfrm>
          <a:prstGeom prst="rect">
            <a:avLst/>
          </a:prstGeom>
          <a:ln>
            <a:noFill/>
          </a:ln>
          <a:effectLst>
            <a:outerShdw blurRad="292100" dist="139700" dir="2700000" algn="tl" rotWithShape="0">
              <a:srgbClr val="333333">
                <a:alpha val="65000"/>
              </a:srgbClr>
            </a:outerShdw>
          </a:effectLst>
        </p:spPr>
      </p:pic>
      <p:sp>
        <p:nvSpPr>
          <p:cNvPr id="2" name="Segnaposto piè di pagina 3">
            <a:extLst>
              <a:ext uri="{FF2B5EF4-FFF2-40B4-BE49-F238E27FC236}">
                <a16:creationId xmlns:a16="http://schemas.microsoft.com/office/drawing/2014/main" id="{6A628F1B-80CF-F394-0BC1-EE0A7D95B192}"/>
              </a:ext>
            </a:extLst>
          </p:cNvPr>
          <p:cNvSpPr txBox="1">
            <a:spLocks/>
          </p:cNvSpPr>
          <p:nvPr/>
        </p:nvSpPr>
        <p:spPr>
          <a:xfrm>
            <a:off x="7153703" y="6994820"/>
            <a:ext cx="5453742" cy="598563"/>
          </a:xfrm>
          <a:prstGeom prst="rect">
            <a:avLst/>
          </a:prstGeom>
        </p:spPr>
        <p:txBody>
          <a:bodyPr vert="horz" lIns="0" tIns="0" rIns="0" bIns="0" rtlCol="0" anchor="b">
            <a:noAutofit/>
          </a:bodyPr>
          <a:lstStyle>
            <a:defPPr>
              <a:defRPr lang="en-US"/>
            </a:defPPr>
            <a:lvl1pPr marL="0" algn="l" defTabSz="653110" rtl="0" eaLnBrk="1" latinLnBrk="0" hangingPunct="1">
              <a:defRPr sz="1080" kern="1200">
                <a:solidFill>
                  <a:schemeClr val="accent6"/>
                </a:solidFill>
                <a:latin typeface="Calibri" panose="020F0502020204030204" pitchFamily="34" charset="0"/>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a:lstStyle>
          <a:p>
            <a:r>
              <a:rPr lang="it-IT" sz="1600" dirty="0">
                <a:solidFill>
                  <a:schemeClr val="tx2"/>
                </a:solidFill>
              </a:rPr>
              <a:t>ESCCAP 2012</a:t>
            </a:r>
          </a:p>
          <a:p>
            <a:r>
              <a:rPr lang="it-IT" sz="1600" dirty="0" err="1">
                <a:solidFill>
                  <a:schemeClr val="tx2"/>
                </a:solidFill>
              </a:rPr>
              <a:t>European</a:t>
            </a:r>
            <a:r>
              <a:rPr lang="it-IT" sz="1600" dirty="0">
                <a:solidFill>
                  <a:schemeClr val="tx2"/>
                </a:solidFill>
              </a:rPr>
              <a:t> Scientific </a:t>
            </a:r>
            <a:r>
              <a:rPr lang="it-IT" sz="1600" dirty="0" err="1">
                <a:solidFill>
                  <a:schemeClr val="tx2"/>
                </a:solidFill>
              </a:rPr>
              <a:t>Counsel</a:t>
            </a:r>
            <a:r>
              <a:rPr lang="it-IT" sz="1600" dirty="0">
                <a:solidFill>
                  <a:schemeClr val="tx2"/>
                </a:solidFill>
              </a:rPr>
              <a:t> Companion Animal </a:t>
            </a:r>
            <a:r>
              <a:rPr lang="it-IT" sz="1600" dirty="0" err="1">
                <a:solidFill>
                  <a:schemeClr val="tx2"/>
                </a:solidFill>
              </a:rPr>
              <a:t>Parasites</a:t>
            </a:r>
            <a:endParaRPr lang="en-US" sz="1600" dirty="0">
              <a:solidFill>
                <a:schemeClr val="tx2"/>
              </a:solidFill>
            </a:endParaRPr>
          </a:p>
        </p:txBody>
      </p:sp>
      <p:pic>
        <p:nvPicPr>
          <p:cNvPr id="6" name="Immagine 5">
            <a:extLst>
              <a:ext uri="{FF2B5EF4-FFF2-40B4-BE49-F238E27FC236}">
                <a16:creationId xmlns:a16="http://schemas.microsoft.com/office/drawing/2014/main" id="{479AEDBE-C452-4F4E-B2DD-6513174E5F8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46991" t="17860" r="7565" b="18144"/>
          <a:stretch/>
        </p:blipFill>
        <p:spPr>
          <a:xfrm>
            <a:off x="7153703" y="1874520"/>
            <a:ext cx="6108179" cy="4964516"/>
          </a:xfrm>
          <a:prstGeom prst="rect">
            <a:avLst/>
          </a:prstGeom>
          <a:ln>
            <a:noFill/>
          </a:ln>
          <a:effectLst>
            <a:outerShdw blurRad="292100" dist="139700" dir="2700000" algn="tl" rotWithShape="0">
              <a:srgbClr val="333333">
                <a:alpha val="65000"/>
              </a:srgbClr>
            </a:outerShdw>
          </a:effectLst>
        </p:spPr>
      </p:pic>
      <p:sp>
        <p:nvSpPr>
          <p:cNvPr id="8" name="CasellaDiTesto 7">
            <a:extLst>
              <a:ext uri="{FF2B5EF4-FFF2-40B4-BE49-F238E27FC236}">
                <a16:creationId xmlns:a16="http://schemas.microsoft.com/office/drawing/2014/main" id="{D0C64465-F00C-7F64-BFA4-D352D3F463B6}"/>
              </a:ext>
            </a:extLst>
          </p:cNvPr>
          <p:cNvSpPr txBox="1"/>
          <p:nvPr/>
        </p:nvSpPr>
        <p:spPr>
          <a:xfrm>
            <a:off x="501441" y="343982"/>
            <a:ext cx="4286250" cy="309645"/>
          </a:xfrm>
          <a:prstGeom prst="rect">
            <a:avLst/>
          </a:prstGeom>
          <a:noFill/>
        </p:spPr>
        <p:txBody>
          <a:bodyPr wrap="none" lIns="0" tIns="0" rIns="0" bIns="0" rtlCol="0">
            <a:noAutofit/>
          </a:bodyPr>
          <a:lstStyle/>
          <a:p>
            <a:pPr algn="l">
              <a:spcBef>
                <a:spcPts val="1200"/>
              </a:spcBef>
            </a:pPr>
            <a:r>
              <a:rPr lang="it-IT" sz="800" dirty="0">
                <a:solidFill>
                  <a:schemeClr val="tx2"/>
                </a:solidFill>
              </a:rPr>
              <a:t>Per gentile concessione del Dott. Luigi </a:t>
            </a:r>
            <a:r>
              <a:rPr lang="it-IT" sz="800" dirty="0" err="1">
                <a:solidFill>
                  <a:schemeClr val="tx2"/>
                </a:solidFill>
              </a:rPr>
              <a:t>Venco</a:t>
            </a:r>
            <a:endParaRPr lang="en-US" sz="800" dirty="0">
              <a:solidFill>
                <a:schemeClr val="tx2"/>
              </a:solidFill>
            </a:endParaRPr>
          </a:p>
        </p:txBody>
      </p:sp>
      <p:sp>
        <p:nvSpPr>
          <p:cNvPr id="10" name="CasellaDiTesto 9">
            <a:extLst>
              <a:ext uri="{FF2B5EF4-FFF2-40B4-BE49-F238E27FC236}">
                <a16:creationId xmlns:a16="http://schemas.microsoft.com/office/drawing/2014/main" id="{31F129F6-29EF-3C6D-AFC4-1C3B8CA9EBE2}"/>
              </a:ext>
            </a:extLst>
          </p:cNvPr>
          <p:cNvSpPr txBox="1"/>
          <p:nvPr/>
        </p:nvSpPr>
        <p:spPr>
          <a:xfrm>
            <a:off x="12853850" y="0"/>
            <a:ext cx="1776549" cy="338554"/>
          </a:xfrm>
          <a:prstGeom prst="rect">
            <a:avLst/>
          </a:prstGeom>
          <a:noFill/>
        </p:spPr>
        <p:txBody>
          <a:bodyPr wrap="square">
            <a:spAutoFit/>
          </a:bodyPr>
          <a:lstStyle/>
          <a:p>
            <a:r>
              <a:rPr lang="en-US" sz="1600" b="0" i="0" dirty="0">
                <a:solidFill>
                  <a:srgbClr val="303030"/>
                </a:solidFill>
                <a:effectLst/>
                <a:latin typeface="Arial" panose="020B0604020202020204" pitchFamily="34" charset="0"/>
              </a:rPr>
              <a:t>PM-IT-23-0364</a:t>
            </a:r>
            <a:endParaRPr lang="en-US" sz="1600" dirty="0"/>
          </a:p>
        </p:txBody>
      </p:sp>
    </p:spTree>
    <p:extLst>
      <p:ext uri="{BB962C8B-B14F-4D97-AF65-F5344CB8AC3E}">
        <p14:creationId xmlns:p14="http://schemas.microsoft.com/office/powerpoint/2010/main" val="14749460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6a125f4735918f2167f085bdf9451759ddb71459"/>
</p:tagLst>
</file>

<file path=ppt/theme/theme1.xml><?xml version="1.0" encoding="utf-8"?>
<a:theme xmlns:a="http://schemas.openxmlformats.org/drawingml/2006/main" name="BLANK">
  <a:themeElements>
    <a:clrScheme name="ELANCO custom palette">
      <a:dk1>
        <a:srgbClr val="073251"/>
      </a:dk1>
      <a:lt1>
        <a:sysClr val="window" lastClr="FFFFFF"/>
      </a:lt1>
      <a:dk2>
        <a:srgbClr val="073251"/>
      </a:dk2>
      <a:lt2>
        <a:srgbClr val="E5F6FF"/>
      </a:lt2>
      <a:accent1>
        <a:srgbClr val="0A5BC3"/>
      </a:accent1>
      <a:accent2>
        <a:srgbClr val="E7114B"/>
      </a:accent2>
      <a:accent3>
        <a:srgbClr val="7BBE36"/>
      </a:accent3>
      <a:accent4>
        <a:srgbClr val="913393"/>
      </a:accent4>
      <a:accent5>
        <a:srgbClr val="149D8A"/>
      </a:accent5>
      <a:accent6>
        <a:srgbClr val="88BAE6"/>
      </a:accent6>
      <a:hlink>
        <a:srgbClr val="C2DCF3"/>
      </a:hlink>
      <a:folHlink>
        <a:srgbClr val="C2DCF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fidential-lead-slide">
  <a:themeElements>
    <a:clrScheme name="ELANCO THEME">
      <a:dk1>
        <a:srgbClr val="073251"/>
      </a:dk1>
      <a:lt1>
        <a:sysClr val="window" lastClr="FFFFFF"/>
      </a:lt1>
      <a:dk2>
        <a:srgbClr val="073251"/>
      </a:dk2>
      <a:lt2>
        <a:srgbClr val="E5F6FF"/>
      </a:lt2>
      <a:accent1>
        <a:srgbClr val="0A5BC3"/>
      </a:accent1>
      <a:accent2>
        <a:srgbClr val="E7114B"/>
      </a:accent2>
      <a:accent3>
        <a:srgbClr val="7BBE36"/>
      </a:accent3>
      <a:accent4>
        <a:srgbClr val="913393"/>
      </a:accent4>
      <a:accent5>
        <a:srgbClr val="149D8A"/>
      </a:accent5>
      <a:accent6>
        <a:srgbClr val="88BAE6"/>
      </a:accent6>
      <a:hlink>
        <a:srgbClr val="C2DCF3"/>
      </a:hlink>
      <a:folHlink>
        <a:srgbClr val="C2DCF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ver-with image">
  <a:themeElements>
    <a:clrScheme name="ELANCO custom palette">
      <a:dk1>
        <a:srgbClr val="073251"/>
      </a:dk1>
      <a:lt1>
        <a:sysClr val="window" lastClr="FFFFFF"/>
      </a:lt1>
      <a:dk2>
        <a:srgbClr val="073251"/>
      </a:dk2>
      <a:lt2>
        <a:srgbClr val="E5F6FF"/>
      </a:lt2>
      <a:accent1>
        <a:srgbClr val="0A5BC3"/>
      </a:accent1>
      <a:accent2>
        <a:srgbClr val="E7114B"/>
      </a:accent2>
      <a:accent3>
        <a:srgbClr val="7BBE36"/>
      </a:accent3>
      <a:accent4>
        <a:srgbClr val="913393"/>
      </a:accent4>
      <a:accent5>
        <a:srgbClr val="149D8A"/>
      </a:accent5>
      <a:accent6>
        <a:srgbClr val="88BAE6"/>
      </a:accent6>
      <a:hlink>
        <a:srgbClr val="C2DCF3"/>
      </a:hlink>
      <a:folHlink>
        <a:srgbClr val="C2DCF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Divider">
  <a:themeElements>
    <a:clrScheme name="ELANCO custom palette">
      <a:dk1>
        <a:srgbClr val="073251"/>
      </a:dk1>
      <a:lt1>
        <a:sysClr val="window" lastClr="FFFFFF"/>
      </a:lt1>
      <a:dk2>
        <a:srgbClr val="073251"/>
      </a:dk2>
      <a:lt2>
        <a:srgbClr val="E5F6FF"/>
      </a:lt2>
      <a:accent1>
        <a:srgbClr val="0A5BC3"/>
      </a:accent1>
      <a:accent2>
        <a:srgbClr val="E7114B"/>
      </a:accent2>
      <a:accent3>
        <a:srgbClr val="7BBE36"/>
      </a:accent3>
      <a:accent4>
        <a:srgbClr val="913393"/>
      </a:accent4>
      <a:accent5>
        <a:srgbClr val="149D8A"/>
      </a:accent5>
      <a:accent6>
        <a:srgbClr val="88BAE6"/>
      </a:accent6>
      <a:hlink>
        <a:srgbClr val="C2DCF3"/>
      </a:hlink>
      <a:folHlink>
        <a:srgbClr val="C2DCF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Body">
  <a:themeElements>
    <a:clrScheme name="ELANCO custom palette">
      <a:dk1>
        <a:srgbClr val="073251"/>
      </a:dk1>
      <a:lt1>
        <a:sysClr val="window" lastClr="FFFFFF"/>
      </a:lt1>
      <a:dk2>
        <a:srgbClr val="073251"/>
      </a:dk2>
      <a:lt2>
        <a:srgbClr val="E5F6FF"/>
      </a:lt2>
      <a:accent1>
        <a:srgbClr val="0A5BC3"/>
      </a:accent1>
      <a:accent2>
        <a:srgbClr val="E7114B"/>
      </a:accent2>
      <a:accent3>
        <a:srgbClr val="7BBE36"/>
      </a:accent3>
      <a:accent4>
        <a:srgbClr val="913393"/>
      </a:accent4>
      <a:accent5>
        <a:srgbClr val="149D8A"/>
      </a:accent5>
      <a:accent6>
        <a:srgbClr val="88BAE6"/>
      </a:accent6>
      <a:hlink>
        <a:srgbClr val="C2DCF3"/>
      </a:hlink>
      <a:folHlink>
        <a:srgbClr val="C2DCF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Body">
  <a:themeElements>
    <a:clrScheme name="ELANCO custom palette">
      <a:dk1>
        <a:srgbClr val="073251"/>
      </a:dk1>
      <a:lt1>
        <a:sysClr val="window" lastClr="FFFFFF"/>
      </a:lt1>
      <a:dk2>
        <a:srgbClr val="073251"/>
      </a:dk2>
      <a:lt2>
        <a:srgbClr val="E5F6FF"/>
      </a:lt2>
      <a:accent1>
        <a:srgbClr val="0A5BC3"/>
      </a:accent1>
      <a:accent2>
        <a:srgbClr val="E7114B"/>
      </a:accent2>
      <a:accent3>
        <a:srgbClr val="7BBE36"/>
      </a:accent3>
      <a:accent4>
        <a:srgbClr val="913393"/>
      </a:accent4>
      <a:accent5>
        <a:srgbClr val="149D8A"/>
      </a:accent5>
      <a:accent6>
        <a:srgbClr val="88BAE6"/>
      </a:accent6>
      <a:hlink>
        <a:srgbClr val="C2DCF3"/>
      </a:hlink>
      <a:folHlink>
        <a:srgbClr val="C2DCF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Elanco | 2021">
  <a:themeElements>
    <a:clrScheme name="Elanco 05">
      <a:dk1>
        <a:srgbClr val="7B7B7B"/>
      </a:dk1>
      <a:lt1>
        <a:sysClr val="window" lastClr="FFFFFF"/>
      </a:lt1>
      <a:dk2>
        <a:srgbClr val="000000"/>
      </a:dk2>
      <a:lt2>
        <a:srgbClr val="E5E5E5"/>
      </a:lt2>
      <a:accent1>
        <a:srgbClr val="0072CE"/>
      </a:accent1>
      <a:accent2>
        <a:srgbClr val="001149"/>
      </a:accent2>
      <a:accent3>
        <a:srgbClr val="D5C4AF"/>
      </a:accent3>
      <a:accent4>
        <a:srgbClr val="0EC3A4"/>
      </a:accent4>
      <a:accent5>
        <a:srgbClr val="E5E5E5"/>
      </a:accent5>
      <a:accent6>
        <a:srgbClr val="B1B3B6"/>
      </a:accent6>
      <a:hlink>
        <a:srgbClr val="000000"/>
      </a:hlink>
      <a:folHlink>
        <a:srgbClr val="000000"/>
      </a:folHlink>
    </a:clrScheme>
    <a:fontScheme name="Custom 64">
      <a:majorFont>
        <a:latin typeface="Arial"/>
        <a:ea typeface="Helvetica Neue Medium"/>
        <a:cs typeface="Helvetica Neue Medium"/>
      </a:majorFont>
      <a:minorFont>
        <a:latin typeface="Arial"/>
        <a:ea typeface="Helvetica Neue Medium"/>
        <a:cs typeface="Helvetica Neue Medium"/>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flat">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spcBef>
            <a:spcPts val="1200"/>
          </a:spcBef>
          <a:defRPr sz="1600" dirty="0"/>
        </a:defPPr>
      </a:lstStyle>
    </a:txDef>
  </a:objectDefaults>
  <a:extraClrSchemeLst/>
  <a:extLst>
    <a:ext uri="{05A4C25C-085E-4340-85A3-A5531E510DB2}">
      <thm15:themeFamily xmlns:thm15="http://schemas.microsoft.com/office/thememl/2012/main" name="Elanco_Corporate_Template_Sep 2021 - BLANK - Copy" id="{644FCD3A-9761-419A-9DCE-A8E90C486952}" vid="{0BFEBDEA-9A61-4A06-BD11-BC56E5B7A380}"/>
    </a:ext>
  </a:extLst>
</a:theme>
</file>

<file path=ppt/theme/theme8.xml><?xml version="1.0" encoding="utf-8"?>
<a:theme xmlns:a="http://schemas.openxmlformats.org/drawingml/2006/main" name="1_Elanco | 2021">
  <a:themeElements>
    <a:clrScheme name="Custom 2">
      <a:dk1>
        <a:srgbClr val="7B7B7B"/>
      </a:dk1>
      <a:lt1>
        <a:sysClr val="window" lastClr="FFFFFF"/>
      </a:lt1>
      <a:dk2>
        <a:srgbClr val="000000"/>
      </a:dk2>
      <a:lt2>
        <a:srgbClr val="E5E5E5"/>
      </a:lt2>
      <a:accent1>
        <a:srgbClr val="0072CE"/>
      </a:accent1>
      <a:accent2>
        <a:srgbClr val="002060"/>
      </a:accent2>
      <a:accent3>
        <a:srgbClr val="066152"/>
      </a:accent3>
      <a:accent4>
        <a:srgbClr val="0EC3A4"/>
      </a:accent4>
      <a:accent5>
        <a:srgbClr val="C00000"/>
      </a:accent5>
      <a:accent6>
        <a:srgbClr val="B1B3B6"/>
      </a:accent6>
      <a:hlink>
        <a:srgbClr val="000000"/>
      </a:hlink>
      <a:folHlink>
        <a:srgbClr val="000000"/>
      </a:folHlink>
    </a:clrScheme>
    <a:fontScheme name="Custom 64">
      <a:majorFont>
        <a:latin typeface="Arial"/>
        <a:ea typeface="Helvetica Neue Medium"/>
        <a:cs typeface="Helvetica Neue Medium"/>
      </a:majorFont>
      <a:minorFont>
        <a:latin typeface="Arial"/>
        <a:ea typeface="Helvetica Neue Medium"/>
        <a:cs typeface="Helvetica Neue Medium"/>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flat">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spcBef>
            <a:spcPts val="1200"/>
          </a:spcBef>
          <a:defRPr sz="1600" dirty="0"/>
        </a:defPPr>
      </a:lstStyle>
    </a:txDef>
  </a:objectDefaults>
  <a:extraClrSchemeLst/>
  <a:extLst>
    <a:ext uri="{05A4C25C-085E-4340-85A3-A5531E510DB2}">
      <thm15:themeFamily xmlns:thm15="http://schemas.microsoft.com/office/thememl/2012/main" name="Elanco_Corporate_Template_082021_1030am.pptx" id="{988EED9B-07B5-4B4E-A519-25CC0E8623E3}" vid="{E57D324F-F14E-45E4-8973-8E7DAB77E61D}"/>
    </a:ext>
  </a:extLst>
</a:theme>
</file>

<file path=ppt/theme/theme9.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7CB5A6E953484F409CD37AACE48013BC" ma:contentTypeVersion="15" ma:contentTypeDescription="Creare un nuovo documento." ma:contentTypeScope="" ma:versionID="9b42675e561fa20293f93674ac23d73c">
  <xsd:schema xmlns:xsd="http://www.w3.org/2001/XMLSchema" xmlns:xs="http://www.w3.org/2001/XMLSchema" xmlns:p="http://schemas.microsoft.com/office/2006/metadata/properties" xmlns:ns2="6d2c8508-ed71-48af-89ff-978ba7a89884" xmlns:ns3="54048764-7230-49da-9d22-7361c9858f85" targetNamespace="http://schemas.microsoft.com/office/2006/metadata/properties" ma:root="true" ma:fieldsID="fc8b72c815e3dfb636bd829962f6a92b" ns2:_="" ns3:_="">
    <xsd:import namespace="6d2c8508-ed71-48af-89ff-978ba7a89884"/>
    <xsd:import namespace="54048764-7230-49da-9d22-7361c9858f8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2c8508-ed71-48af-89ff-978ba7a898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Tag immagine" ma:readOnly="false" ma:fieldId="{5cf76f15-5ced-4ddc-b409-7134ff3c332f}" ma:taxonomyMulti="true" ma:sspId="8e7fe68b-09af-4005-bc3c-579456f4e87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4048764-7230-49da-9d22-7361c9858f85" elementFormDefault="qualified">
    <xsd:import namespace="http://schemas.microsoft.com/office/2006/documentManagement/types"/>
    <xsd:import namespace="http://schemas.microsoft.com/office/infopath/2007/PartnerControls"/>
    <xsd:element name="SharedWithUsers" ma:index="17"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Condiviso con dettagli" ma:internalName="SharedWithDetails" ma:readOnly="true">
      <xsd:simpleType>
        <xsd:restriction base="dms:Note">
          <xsd:maxLength value="255"/>
        </xsd:restriction>
      </xsd:simpleType>
    </xsd:element>
    <xsd:element name="TaxCatchAll" ma:index="22" nillable="true" ma:displayName="Taxonomy Catch All Column" ma:hidden="true" ma:list="{24d029d3-624f-40a2-be0f-bac4b77fdc6d}" ma:internalName="TaxCatchAll" ma:showField="CatchAllData" ma:web="54048764-7230-49da-9d22-7361c9858f8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d2c8508-ed71-48af-89ff-978ba7a89884">
      <Terms xmlns="http://schemas.microsoft.com/office/infopath/2007/PartnerControls"/>
    </lcf76f155ced4ddcb4097134ff3c332f>
    <TaxCatchAll xmlns="54048764-7230-49da-9d22-7361c9858f85" xsi:nil="true"/>
  </documentManagement>
</p:properties>
</file>

<file path=customXml/itemProps1.xml><?xml version="1.0" encoding="utf-8"?>
<ds:datastoreItem xmlns:ds="http://schemas.openxmlformats.org/officeDocument/2006/customXml" ds:itemID="{46E5F6F1-EEB5-4D6C-AED3-32E306E1BA53}">
  <ds:schemaRefs>
    <ds:schemaRef ds:uri="http://schemas.microsoft.com/sharepoint/v3/contenttype/forms"/>
  </ds:schemaRefs>
</ds:datastoreItem>
</file>

<file path=customXml/itemProps2.xml><?xml version="1.0" encoding="utf-8"?>
<ds:datastoreItem xmlns:ds="http://schemas.openxmlformats.org/officeDocument/2006/customXml" ds:itemID="{A79D3E32-19AB-4ADC-B6E2-B3B73D0831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2c8508-ed71-48af-89ff-978ba7a89884"/>
    <ds:schemaRef ds:uri="54048764-7230-49da-9d22-7361c9858f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65FBDCD-2138-4792-85CC-D7F1B27BC732}">
  <ds:schemaRefs>
    <ds:schemaRef ds:uri="http://schemas.microsoft.com/office/infopath/2007/PartnerControls"/>
    <ds:schemaRef ds:uri="6d2c8508-ed71-48af-89ff-978ba7a89884"/>
    <ds:schemaRef ds:uri="http://purl.org/dc/terms/"/>
    <ds:schemaRef ds:uri="http://schemas.microsoft.com/office/2006/documentManagement/types"/>
    <ds:schemaRef ds:uri="http://purl.org/dc/dcmitype/"/>
    <ds:schemaRef ds:uri="http://schemas.openxmlformats.org/package/2006/metadata/core-properties"/>
    <ds:schemaRef ds:uri="http://purl.org/dc/elements/1.1/"/>
    <ds:schemaRef ds:uri="54048764-7230-49da-9d22-7361c9858f85"/>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33607</TotalTime>
  <Words>1120</Words>
  <Application>Microsoft Office PowerPoint</Application>
  <PresentationFormat>Personalizzato</PresentationFormat>
  <Paragraphs>135</Paragraphs>
  <Slides>25</Slides>
  <Notes>5</Notes>
  <HiddenSlides>1</HiddenSlides>
  <MMClips>0</MMClips>
  <ScaleCrop>false</ScaleCrop>
  <HeadingPairs>
    <vt:vector size="6" baseType="variant">
      <vt:variant>
        <vt:lpstr>Caratteri utilizzati</vt:lpstr>
      </vt:variant>
      <vt:variant>
        <vt:i4>9</vt:i4>
      </vt:variant>
      <vt:variant>
        <vt:lpstr>Tema</vt:lpstr>
      </vt:variant>
      <vt:variant>
        <vt:i4>9</vt:i4>
      </vt:variant>
      <vt:variant>
        <vt:lpstr>Titoli diapositive</vt:lpstr>
      </vt:variant>
      <vt:variant>
        <vt:i4>25</vt:i4>
      </vt:variant>
    </vt:vector>
  </HeadingPairs>
  <TitlesOfParts>
    <vt:vector size="43" baseType="lpstr">
      <vt:lpstr>Arial</vt:lpstr>
      <vt:lpstr>Calibri</vt:lpstr>
      <vt:lpstr>Calibri Light</vt:lpstr>
      <vt:lpstr>DIN-Black</vt:lpstr>
      <vt:lpstr>Proxima Nova</vt:lpstr>
      <vt:lpstr>Ubuntu</vt:lpstr>
      <vt:lpstr>Ubuntu Medium</vt:lpstr>
      <vt:lpstr>Ubuntu-Italic</vt:lpstr>
      <vt:lpstr>Ubuntu-Regular</vt:lpstr>
      <vt:lpstr>BLANK</vt:lpstr>
      <vt:lpstr>Confidential-lead-slide</vt:lpstr>
      <vt:lpstr>Cover-with image</vt:lpstr>
      <vt:lpstr>Divider</vt:lpstr>
      <vt:lpstr>Body</vt:lpstr>
      <vt:lpstr>4_Body</vt:lpstr>
      <vt:lpstr>Elanco | 2021</vt:lpstr>
      <vt:lpstr>1_Elanco | 2021</vt:lpstr>
      <vt:lpstr>Office Theme</vt:lpstr>
      <vt:lpstr>Presentazione standard di PowerPoint</vt:lpstr>
      <vt:lpstr>Presentazione standard di PowerPoint</vt:lpstr>
      <vt:lpstr>Dirofilaria immitis*</vt:lpstr>
      <vt:lpstr>Presentazione standard di PowerPoint</vt:lpstr>
      <vt:lpstr>Ciclo biologico*</vt:lpstr>
      <vt:lpstr>Presentazione standard di PowerPoint</vt:lpstr>
      <vt:lpstr>Approndisci con Luigi Venco!</vt:lpstr>
      <vt:lpstr>Presentazione standard di PowerPoint</vt:lpstr>
      <vt:lpstr>Dirofilaria immitis in Italia</vt:lpstr>
      <vt:lpstr>Non vedo più casi di filariosi…</vt:lpstr>
      <vt:lpstr>Al Sud non è un problema…</vt:lpstr>
      <vt:lpstr>Focolaio iper-endemico Isole Pelagie e rischio zoonotico</vt:lpstr>
      <vt:lpstr>In conclusione 1,2,3,4,5</vt:lpstr>
      <vt:lpstr>CHEMIOPROFILASSI     </vt:lpstr>
      <vt:lpstr>I lattoni macrociclici  inibiscono lo sviluppo delle L3 infestanti,  in migrazione tissutale,  eventualmente inoculate nei primi 30-40 giorni </vt:lpstr>
      <vt:lpstr>Presentazione standard di PowerPoint</vt:lpstr>
      <vt:lpstr>Presentazione standard di PowerPoint</vt:lpstr>
      <vt:lpstr>Milbemicina ossima 0,75-1,53 mg/ kg In uno studio di campo Credelio Plus ha raggiunto 100% di efficacia preventiva verso la Filariosi cardiopolmonare</vt:lpstr>
      <vt:lpstr>Milbemicina ossima 0,75-1,53 mg/ kg L’efficacia su stadi larvali e immaturi riduce anche la contaminazione ambientale </vt:lpstr>
      <vt:lpstr>Lotilaner extra-purificato</vt:lpstr>
      <vt:lpstr>Elevato profilo di sicurezza1</vt:lpstr>
      <vt:lpstr>Antifilarici</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Cvss 2021 con DM</dc:title>
  <dc:creator>Diego Gatti</dc:creator>
  <cp:lastModifiedBy>ORNELLA MELIDEO</cp:lastModifiedBy>
  <cp:revision>12</cp:revision>
  <cp:lastPrinted>2022-11-17T10:34:18Z</cp:lastPrinted>
  <dcterms:created xsi:type="dcterms:W3CDTF">2020-12-01T18:29:23Z</dcterms:created>
  <dcterms:modified xsi:type="dcterms:W3CDTF">2024-01-16T14:28:10Z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0x0101007CB5A6E953484F409CD37AACE48013BC</vt:lpwstr>
  </property>
</Properties>
</file>